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Lst>
  <p:sldSz cx="38038088" cy="213963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87" userDrawn="1">
          <p15:clr>
            <a:srgbClr val="A4A3A4"/>
          </p15:clr>
        </p15:guide>
        <p15:guide id="2" pos="119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6" autoAdjust="0"/>
    <p:restoredTop sz="94660"/>
  </p:normalViewPr>
  <p:slideViewPr>
    <p:cSldViewPr snapToGrid="0">
      <p:cViewPr varScale="1">
        <p:scale>
          <a:sx n="16" d="100"/>
          <a:sy n="16" d="100"/>
        </p:scale>
        <p:origin x="1060" y="76"/>
      </p:cViewPr>
      <p:guideLst>
        <p:guide orient="horz" pos="6787"/>
        <p:guide pos="119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10432" y="5403252"/>
            <a:ext cx="24248647" cy="796967"/>
          </a:xfrm>
        </p:spPr>
        <p:txBody>
          <a:bodyPr anchor="b">
            <a:noAutofit/>
          </a:bodyPr>
          <a:lstStyle>
            <a:lvl1pPr algn="ctr">
              <a:defRPr sz="14452">
                <a:solidFill>
                  <a:schemeClr val="bg1"/>
                </a:solidFill>
              </a:defRPr>
            </a:lvl1pPr>
          </a:lstStyle>
          <a:p>
            <a:r>
              <a:rPr lang="en-US" dirty="0" smtClean="0"/>
              <a:t>Title</a:t>
            </a:r>
            <a:endParaRPr lang="en-US" dirty="0"/>
          </a:p>
        </p:txBody>
      </p:sp>
      <p:sp>
        <p:nvSpPr>
          <p:cNvPr id="13" name="Text Placeholder 12"/>
          <p:cNvSpPr>
            <a:spLocks noGrp="1"/>
          </p:cNvSpPr>
          <p:nvPr>
            <p:ph type="body" sz="quarter" idx="13" hasCustomPrompt="1"/>
          </p:nvPr>
        </p:nvSpPr>
        <p:spPr>
          <a:xfrm>
            <a:off x="7010432" y="8387897"/>
            <a:ext cx="24248647" cy="534398"/>
          </a:xfrm>
        </p:spPr>
        <p:txBody>
          <a:bodyPr>
            <a:noAutofit/>
          </a:bodyPr>
          <a:lstStyle>
            <a:lvl1pPr marL="0" indent="0" algn="ctr">
              <a:buNone/>
              <a:defRPr sz="9048" i="1">
                <a:solidFill>
                  <a:schemeClr val="bg1"/>
                </a:solidFill>
              </a:defRPr>
            </a:lvl1pPr>
          </a:lstStyle>
          <a:p>
            <a:pPr lvl="0"/>
            <a:r>
              <a:rPr lang="en-IE" dirty="0" smtClean="0"/>
              <a:t>Authors</a:t>
            </a:r>
            <a:endParaRPr lang="en-US" dirty="0"/>
          </a:p>
        </p:txBody>
      </p:sp>
      <p:sp>
        <p:nvSpPr>
          <p:cNvPr id="15" name="Text Placeholder 14"/>
          <p:cNvSpPr>
            <a:spLocks noGrp="1"/>
          </p:cNvSpPr>
          <p:nvPr>
            <p:ph type="body" sz="quarter" idx="14" hasCustomPrompt="1"/>
          </p:nvPr>
        </p:nvSpPr>
        <p:spPr>
          <a:xfrm>
            <a:off x="8080058" y="10396761"/>
            <a:ext cx="22109392" cy="653916"/>
          </a:xfrm>
        </p:spPr>
        <p:txBody>
          <a:bodyPr>
            <a:noAutofit/>
          </a:bodyPr>
          <a:lstStyle>
            <a:lvl1pPr marL="0" indent="0" algn="ctr">
              <a:buNone/>
              <a:defRPr sz="6786" i="1">
                <a:solidFill>
                  <a:schemeClr val="bg1"/>
                </a:solidFill>
              </a:defRPr>
            </a:lvl1pPr>
          </a:lstStyle>
          <a:p>
            <a:pPr lvl="0"/>
            <a:r>
              <a:rPr lang="en-IE" dirty="0" smtClean="0"/>
              <a:t>Institutions</a:t>
            </a:r>
            <a:endParaRPr lang="en-US" dirty="0"/>
          </a:p>
        </p:txBody>
      </p:sp>
      <p:sp>
        <p:nvSpPr>
          <p:cNvPr id="43" name="Picture Placeholder 42"/>
          <p:cNvSpPr>
            <a:spLocks noGrp="1"/>
          </p:cNvSpPr>
          <p:nvPr>
            <p:ph type="pic" sz="quarter" idx="28" hasCustomPrompt="1"/>
          </p:nvPr>
        </p:nvSpPr>
        <p:spPr>
          <a:xfrm>
            <a:off x="1778008" y="20134947"/>
            <a:ext cx="34713495" cy="905635"/>
          </a:xfrm>
        </p:spPr>
        <p:txBody>
          <a:bodyPr>
            <a:noAutofit/>
          </a:bodyPr>
          <a:lstStyle>
            <a:lvl1pPr>
              <a:defRPr sz="7110"/>
            </a:lvl1pPr>
          </a:lstStyle>
          <a:p>
            <a:r>
              <a:rPr lang="en-IE" dirty="0" smtClean="0"/>
              <a:t>Logos of Funders / Organisations/ Partners / Acknowledgements</a:t>
            </a:r>
            <a:endParaRPr lang="en-US" dirty="0"/>
          </a:p>
        </p:txBody>
      </p:sp>
    </p:spTree>
    <p:extLst>
      <p:ext uri="{BB962C8B-B14F-4D97-AF65-F5344CB8AC3E}">
        <p14:creationId xmlns:p14="http://schemas.microsoft.com/office/powerpoint/2010/main" val="376532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22B45-5D37-42A1-9797-2B42FADE2F47}"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1986284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221010" y="1139157"/>
            <a:ext cx="8201964" cy="181323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15120" y="1139157"/>
            <a:ext cx="24130413" cy="1813239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22B45-5D37-42A1-9797-2B42FADE2F47}"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1937735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PT Main Content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69895F-AFBD-4A2E-BF81-FB4FA78AFBBC}"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CB67C-5AD6-4400-816E-AF491DD1D78D}" type="slidenum">
              <a:rPr lang="en-US" smtClean="0"/>
              <a:t>‹#›</a:t>
            </a:fld>
            <a:endParaRPr lang="en-US"/>
          </a:p>
        </p:txBody>
      </p:sp>
      <p:sp>
        <p:nvSpPr>
          <p:cNvPr id="10" name="Text Placeholder 9"/>
          <p:cNvSpPr>
            <a:spLocks noGrp="1"/>
          </p:cNvSpPr>
          <p:nvPr>
            <p:ph type="body" sz="quarter" idx="13" hasCustomPrompt="1"/>
          </p:nvPr>
        </p:nvSpPr>
        <p:spPr>
          <a:xfrm>
            <a:off x="8535004" y="1685193"/>
            <a:ext cx="22220238" cy="2514600"/>
          </a:xfrm>
          <a:prstGeom prst="rect">
            <a:avLst/>
          </a:prstGeom>
        </p:spPr>
        <p:txBody>
          <a:bodyPr/>
          <a:lstStyle>
            <a:lvl1pPr marL="0" indent="0" algn="ctr">
              <a:buNone/>
              <a:defRPr sz="13800">
                <a:solidFill>
                  <a:schemeClr val="bg1"/>
                </a:solidFill>
                <a:latin typeface="+mj-lt"/>
              </a:defRPr>
            </a:lvl1pPr>
          </a:lstStyle>
          <a:p>
            <a:pPr lvl="0"/>
            <a:r>
              <a:rPr lang="en-IE" dirty="0" smtClean="0"/>
              <a:t>Title</a:t>
            </a:r>
            <a:endParaRPr lang="en-US" dirty="0"/>
          </a:p>
        </p:txBody>
      </p:sp>
      <p:sp>
        <p:nvSpPr>
          <p:cNvPr id="12" name="Text Placeholder 11"/>
          <p:cNvSpPr>
            <a:spLocks noGrp="1"/>
          </p:cNvSpPr>
          <p:nvPr>
            <p:ph type="body" sz="quarter" idx="14" hasCustomPrompt="1"/>
          </p:nvPr>
        </p:nvSpPr>
        <p:spPr>
          <a:xfrm>
            <a:off x="7868254" y="6569075"/>
            <a:ext cx="23553738" cy="10096500"/>
          </a:xfrm>
          <a:prstGeom prst="rect">
            <a:avLst/>
          </a:prstGeom>
        </p:spPr>
        <p:txBody>
          <a:bodyPr/>
          <a:lstStyle>
            <a:lvl1pPr marL="0" indent="0">
              <a:buNone/>
              <a:defRPr sz="6000"/>
            </a:lvl1pPr>
          </a:lstStyle>
          <a:p>
            <a:pPr lvl="0"/>
            <a:r>
              <a:rPr lang="en-IE" dirty="0" smtClean="0"/>
              <a:t>Text</a:t>
            </a:r>
            <a:endParaRPr lang="en-US" dirty="0"/>
          </a:p>
        </p:txBody>
      </p:sp>
    </p:spTree>
    <p:extLst>
      <p:ext uri="{BB962C8B-B14F-4D97-AF65-F5344CB8AC3E}">
        <p14:creationId xmlns:p14="http://schemas.microsoft.com/office/powerpoint/2010/main" val="2851898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15543" y="1139825"/>
            <a:ext cx="32807003" cy="413543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615543" y="5695950"/>
            <a:ext cx="32807003" cy="1357630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9895F-AFBD-4A2E-BF81-FB4FA78AFBBC}"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794748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5592" y="5334001"/>
            <a:ext cx="32807003" cy="8901113"/>
          </a:xfrm>
          <a:prstGeom prst="rect">
            <a:avLst/>
          </a:prstGeom>
        </p:spPr>
        <p:txBody>
          <a:bodyPr anchor="b"/>
          <a:lstStyle>
            <a:lvl1pPr>
              <a:defRPr sz="7540"/>
            </a:lvl1pPr>
          </a:lstStyle>
          <a:p>
            <a:r>
              <a:rPr lang="en-US" smtClean="0"/>
              <a:t>Click to edit Master title style</a:t>
            </a:r>
            <a:endParaRPr lang="en-US"/>
          </a:p>
        </p:txBody>
      </p:sp>
      <p:sp>
        <p:nvSpPr>
          <p:cNvPr id="3" name="Text Placeholder 2"/>
          <p:cNvSpPr>
            <a:spLocks noGrp="1"/>
          </p:cNvSpPr>
          <p:nvPr>
            <p:ph type="body" idx="1"/>
          </p:nvPr>
        </p:nvSpPr>
        <p:spPr>
          <a:xfrm>
            <a:off x="2595592" y="14319250"/>
            <a:ext cx="32807003" cy="4679950"/>
          </a:xfrm>
          <a:prstGeom prst="rect">
            <a:avLst/>
          </a:prstGeom>
        </p:spPr>
        <p:txBody>
          <a:bodyPr/>
          <a:lstStyle>
            <a:lvl1pPr marL="0" indent="0">
              <a:buNone/>
              <a:defRPr sz="3016">
                <a:solidFill>
                  <a:schemeClr val="tx1">
                    <a:tint val="75000"/>
                  </a:schemeClr>
                </a:solidFill>
              </a:defRPr>
            </a:lvl1pPr>
            <a:lvl2pPr marL="574563" indent="0">
              <a:buNone/>
              <a:defRPr sz="2513">
                <a:solidFill>
                  <a:schemeClr val="tx1">
                    <a:tint val="75000"/>
                  </a:schemeClr>
                </a:solidFill>
              </a:defRPr>
            </a:lvl2pPr>
            <a:lvl3pPr marL="1149126" indent="0">
              <a:buNone/>
              <a:defRPr sz="2262">
                <a:solidFill>
                  <a:schemeClr val="tx1">
                    <a:tint val="75000"/>
                  </a:schemeClr>
                </a:solidFill>
              </a:defRPr>
            </a:lvl3pPr>
            <a:lvl4pPr marL="1723690" indent="0">
              <a:buNone/>
              <a:defRPr sz="2011">
                <a:solidFill>
                  <a:schemeClr val="tx1">
                    <a:tint val="75000"/>
                  </a:schemeClr>
                </a:solidFill>
              </a:defRPr>
            </a:lvl4pPr>
            <a:lvl5pPr marL="2298253" indent="0">
              <a:buNone/>
              <a:defRPr sz="2011">
                <a:solidFill>
                  <a:schemeClr val="tx1">
                    <a:tint val="75000"/>
                  </a:schemeClr>
                </a:solidFill>
              </a:defRPr>
            </a:lvl5pPr>
            <a:lvl6pPr marL="2872816" indent="0">
              <a:buNone/>
              <a:defRPr sz="2011">
                <a:solidFill>
                  <a:schemeClr val="tx1">
                    <a:tint val="75000"/>
                  </a:schemeClr>
                </a:solidFill>
              </a:defRPr>
            </a:lvl6pPr>
            <a:lvl7pPr marL="3447379" indent="0">
              <a:buNone/>
              <a:defRPr sz="2011">
                <a:solidFill>
                  <a:schemeClr val="tx1">
                    <a:tint val="75000"/>
                  </a:schemeClr>
                </a:solidFill>
              </a:defRPr>
            </a:lvl7pPr>
            <a:lvl8pPr marL="4021943" indent="0">
              <a:buNone/>
              <a:defRPr sz="2011">
                <a:solidFill>
                  <a:schemeClr val="tx1">
                    <a:tint val="75000"/>
                  </a:schemeClr>
                </a:solidFill>
              </a:defRPr>
            </a:lvl8pPr>
            <a:lvl9pPr marL="4596506" indent="0">
              <a:buNone/>
              <a:defRPr sz="2011">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69895F-AFBD-4A2E-BF81-FB4FA78AFBBC}"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1327773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15543" y="1139825"/>
            <a:ext cx="32807003" cy="413543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615544" y="5695950"/>
            <a:ext cx="16307738" cy="1357630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114809" y="5695950"/>
            <a:ext cx="16307738" cy="1357630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69895F-AFBD-4A2E-BF81-FB4FA78AFBBC}"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317489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19534" y="1139825"/>
            <a:ext cx="32808997" cy="4135438"/>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2619534" y="5245101"/>
            <a:ext cx="16092270" cy="2570163"/>
          </a:xfrm>
          <a:prstGeom prst="rect">
            <a:avLst/>
          </a:prstGeom>
        </p:spPr>
        <p:txBody>
          <a:bodyPr anchor="b"/>
          <a:lstStyle>
            <a:lvl1pPr marL="0" indent="0">
              <a:buNone/>
              <a:defRPr sz="3016" b="1"/>
            </a:lvl1pPr>
            <a:lvl2pPr marL="574563" indent="0">
              <a:buNone/>
              <a:defRPr sz="2513" b="1"/>
            </a:lvl2pPr>
            <a:lvl3pPr marL="1149126" indent="0">
              <a:buNone/>
              <a:defRPr sz="2262" b="1"/>
            </a:lvl3pPr>
            <a:lvl4pPr marL="1723690" indent="0">
              <a:buNone/>
              <a:defRPr sz="2011" b="1"/>
            </a:lvl4pPr>
            <a:lvl5pPr marL="2298253" indent="0">
              <a:buNone/>
              <a:defRPr sz="2011" b="1"/>
            </a:lvl5pPr>
            <a:lvl6pPr marL="2872816" indent="0">
              <a:buNone/>
              <a:defRPr sz="2011" b="1"/>
            </a:lvl6pPr>
            <a:lvl7pPr marL="3447379" indent="0">
              <a:buNone/>
              <a:defRPr sz="2011" b="1"/>
            </a:lvl7pPr>
            <a:lvl8pPr marL="4021943" indent="0">
              <a:buNone/>
              <a:defRPr sz="2011" b="1"/>
            </a:lvl8pPr>
            <a:lvl9pPr marL="4596506" indent="0">
              <a:buNone/>
              <a:defRPr sz="2011" b="1"/>
            </a:lvl9pPr>
          </a:lstStyle>
          <a:p>
            <a:pPr lvl="0"/>
            <a:r>
              <a:rPr lang="en-US" smtClean="0"/>
              <a:t>Edit Master text styles</a:t>
            </a:r>
          </a:p>
        </p:txBody>
      </p:sp>
      <p:sp>
        <p:nvSpPr>
          <p:cNvPr id="4" name="Content Placeholder 3"/>
          <p:cNvSpPr>
            <a:spLocks noGrp="1"/>
          </p:cNvSpPr>
          <p:nvPr>
            <p:ph sz="half" idx="2"/>
          </p:nvPr>
        </p:nvSpPr>
        <p:spPr>
          <a:xfrm>
            <a:off x="2619534" y="7815264"/>
            <a:ext cx="16092270" cy="11496675"/>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256458" y="5245101"/>
            <a:ext cx="16172073" cy="2570163"/>
          </a:xfrm>
          <a:prstGeom prst="rect">
            <a:avLst/>
          </a:prstGeom>
        </p:spPr>
        <p:txBody>
          <a:bodyPr anchor="b"/>
          <a:lstStyle>
            <a:lvl1pPr marL="0" indent="0">
              <a:buNone/>
              <a:defRPr sz="3016" b="1"/>
            </a:lvl1pPr>
            <a:lvl2pPr marL="574563" indent="0">
              <a:buNone/>
              <a:defRPr sz="2513" b="1"/>
            </a:lvl2pPr>
            <a:lvl3pPr marL="1149126" indent="0">
              <a:buNone/>
              <a:defRPr sz="2262" b="1"/>
            </a:lvl3pPr>
            <a:lvl4pPr marL="1723690" indent="0">
              <a:buNone/>
              <a:defRPr sz="2011" b="1"/>
            </a:lvl4pPr>
            <a:lvl5pPr marL="2298253" indent="0">
              <a:buNone/>
              <a:defRPr sz="2011" b="1"/>
            </a:lvl5pPr>
            <a:lvl6pPr marL="2872816" indent="0">
              <a:buNone/>
              <a:defRPr sz="2011" b="1"/>
            </a:lvl6pPr>
            <a:lvl7pPr marL="3447379" indent="0">
              <a:buNone/>
              <a:defRPr sz="2011" b="1"/>
            </a:lvl7pPr>
            <a:lvl8pPr marL="4021943" indent="0">
              <a:buNone/>
              <a:defRPr sz="2011" b="1"/>
            </a:lvl8pPr>
            <a:lvl9pPr marL="4596506" indent="0">
              <a:buNone/>
              <a:defRPr sz="2011" b="1"/>
            </a:lvl9pPr>
          </a:lstStyle>
          <a:p>
            <a:pPr lvl="0"/>
            <a:r>
              <a:rPr lang="en-US" smtClean="0"/>
              <a:t>Edit Master text styles</a:t>
            </a:r>
          </a:p>
        </p:txBody>
      </p:sp>
      <p:sp>
        <p:nvSpPr>
          <p:cNvPr id="6" name="Content Placeholder 5"/>
          <p:cNvSpPr>
            <a:spLocks noGrp="1"/>
          </p:cNvSpPr>
          <p:nvPr>
            <p:ph sz="quarter" idx="4"/>
          </p:nvPr>
        </p:nvSpPr>
        <p:spPr>
          <a:xfrm>
            <a:off x="19256458" y="7815264"/>
            <a:ext cx="16172073" cy="11496675"/>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69895F-AFBD-4A2E-BF81-FB4FA78AFBBC}"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3378887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15543" y="1139825"/>
            <a:ext cx="32807003" cy="4135438"/>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69895F-AFBD-4A2E-BF81-FB4FA78AFBBC}"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211358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9895F-AFBD-4A2E-BF81-FB4FA78AFBBC}"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3046720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19534" y="1427163"/>
            <a:ext cx="12269707" cy="4991100"/>
          </a:xfrm>
          <a:prstGeom prst="rect">
            <a:avLst/>
          </a:prstGeom>
        </p:spPr>
        <p:txBody>
          <a:bodyPr anchor="b"/>
          <a:lstStyle>
            <a:lvl1pPr>
              <a:defRPr sz="4021"/>
            </a:lvl1pPr>
          </a:lstStyle>
          <a:p>
            <a:r>
              <a:rPr lang="en-US" smtClean="0"/>
              <a:t>Click to edit Master title style</a:t>
            </a:r>
            <a:endParaRPr lang="en-US"/>
          </a:p>
        </p:txBody>
      </p:sp>
      <p:sp>
        <p:nvSpPr>
          <p:cNvPr id="3" name="Content Placeholder 2"/>
          <p:cNvSpPr>
            <a:spLocks noGrp="1"/>
          </p:cNvSpPr>
          <p:nvPr>
            <p:ph idx="1"/>
          </p:nvPr>
        </p:nvSpPr>
        <p:spPr>
          <a:xfrm>
            <a:off x="16172073" y="3081339"/>
            <a:ext cx="19256458" cy="15205075"/>
          </a:xfrm>
          <a:prstGeom prst="rect">
            <a:avLst/>
          </a:prstGeom>
        </p:spPr>
        <p:txBody>
          <a:bodyPr/>
          <a:lstStyle>
            <a:lvl1pPr>
              <a:defRPr sz="4021"/>
            </a:lvl1pPr>
            <a:lvl2pPr>
              <a:defRPr sz="3519"/>
            </a:lvl2pPr>
            <a:lvl3pPr>
              <a:defRPr sz="3016"/>
            </a:lvl3pPr>
            <a:lvl4pPr>
              <a:defRPr sz="2513"/>
            </a:lvl4pPr>
            <a:lvl5pPr>
              <a:defRPr sz="2513"/>
            </a:lvl5pPr>
            <a:lvl6pPr>
              <a:defRPr sz="2513"/>
            </a:lvl6pPr>
            <a:lvl7pPr>
              <a:defRPr sz="2513"/>
            </a:lvl7pPr>
            <a:lvl8pPr>
              <a:defRPr sz="2513"/>
            </a:lvl8pPr>
            <a:lvl9pPr>
              <a:defRPr sz="251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619534" y="6418263"/>
            <a:ext cx="12269707" cy="11891962"/>
          </a:xfrm>
          <a:prstGeom prst="rect">
            <a:avLst/>
          </a:prstGeom>
        </p:spPr>
        <p:txBody>
          <a:bodyPr/>
          <a:lstStyle>
            <a:lvl1pPr marL="0" indent="0">
              <a:buNone/>
              <a:defRPr sz="2011"/>
            </a:lvl1pPr>
            <a:lvl2pPr marL="574563" indent="0">
              <a:buNone/>
              <a:defRPr sz="1759"/>
            </a:lvl2pPr>
            <a:lvl3pPr marL="1149126" indent="0">
              <a:buNone/>
              <a:defRPr sz="1508"/>
            </a:lvl3pPr>
            <a:lvl4pPr marL="1723690" indent="0">
              <a:buNone/>
              <a:defRPr sz="1257"/>
            </a:lvl4pPr>
            <a:lvl5pPr marL="2298253" indent="0">
              <a:buNone/>
              <a:defRPr sz="1257"/>
            </a:lvl5pPr>
            <a:lvl6pPr marL="2872816" indent="0">
              <a:buNone/>
              <a:defRPr sz="1257"/>
            </a:lvl6pPr>
            <a:lvl7pPr marL="3447379" indent="0">
              <a:buNone/>
              <a:defRPr sz="1257"/>
            </a:lvl7pPr>
            <a:lvl8pPr marL="4021943" indent="0">
              <a:buNone/>
              <a:defRPr sz="1257"/>
            </a:lvl8pPr>
            <a:lvl9pPr marL="4596506" indent="0">
              <a:buNone/>
              <a:defRPr sz="1257"/>
            </a:lvl9pPr>
          </a:lstStyle>
          <a:p>
            <a:pPr lvl="0"/>
            <a:r>
              <a:rPr lang="en-US" smtClean="0"/>
              <a:t>Edit Master text styles</a:t>
            </a:r>
          </a:p>
        </p:txBody>
      </p:sp>
      <p:sp>
        <p:nvSpPr>
          <p:cNvPr id="5" name="Date Placeholder 4"/>
          <p:cNvSpPr>
            <a:spLocks noGrp="1"/>
          </p:cNvSpPr>
          <p:nvPr>
            <p:ph type="dt" sz="half" idx="10"/>
          </p:nvPr>
        </p:nvSpPr>
        <p:spPr/>
        <p:txBody>
          <a:bodyPr/>
          <a:lstStyle/>
          <a:p>
            <a:fld id="{6F69895F-AFBD-4A2E-BF81-FB4FA78AFBBC}"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421884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22B45-5D37-42A1-9797-2B42FADE2F47}"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2224913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19534" y="1427163"/>
            <a:ext cx="12269707" cy="4991100"/>
          </a:xfrm>
          <a:prstGeom prst="rect">
            <a:avLst/>
          </a:prstGeom>
        </p:spPr>
        <p:txBody>
          <a:bodyPr anchor="b"/>
          <a:lstStyle>
            <a:lvl1pPr>
              <a:defRPr sz="4021"/>
            </a:lvl1pPr>
          </a:lstStyle>
          <a:p>
            <a:r>
              <a:rPr lang="en-US" smtClean="0"/>
              <a:t>Click to edit Master title style</a:t>
            </a:r>
            <a:endParaRPr lang="en-US"/>
          </a:p>
        </p:txBody>
      </p:sp>
      <p:sp>
        <p:nvSpPr>
          <p:cNvPr id="3" name="Picture Placeholder 2"/>
          <p:cNvSpPr>
            <a:spLocks noGrp="1"/>
          </p:cNvSpPr>
          <p:nvPr>
            <p:ph type="pic" idx="1"/>
          </p:nvPr>
        </p:nvSpPr>
        <p:spPr>
          <a:xfrm>
            <a:off x="16172073" y="3081339"/>
            <a:ext cx="19256458" cy="15205075"/>
          </a:xfrm>
          <a:prstGeom prst="rect">
            <a:avLst/>
          </a:prstGeom>
        </p:spPr>
        <p:txBody>
          <a:bodyPr/>
          <a:lstStyle>
            <a:lvl1pPr marL="0" indent="0">
              <a:buNone/>
              <a:defRPr sz="4021"/>
            </a:lvl1pPr>
            <a:lvl2pPr marL="574563" indent="0">
              <a:buNone/>
              <a:defRPr sz="3519"/>
            </a:lvl2pPr>
            <a:lvl3pPr marL="1149126" indent="0">
              <a:buNone/>
              <a:defRPr sz="3016"/>
            </a:lvl3pPr>
            <a:lvl4pPr marL="1723690" indent="0">
              <a:buNone/>
              <a:defRPr sz="2513"/>
            </a:lvl4pPr>
            <a:lvl5pPr marL="2298253" indent="0">
              <a:buNone/>
              <a:defRPr sz="2513"/>
            </a:lvl5pPr>
            <a:lvl6pPr marL="2872816" indent="0">
              <a:buNone/>
              <a:defRPr sz="2513"/>
            </a:lvl6pPr>
            <a:lvl7pPr marL="3447379" indent="0">
              <a:buNone/>
              <a:defRPr sz="2513"/>
            </a:lvl7pPr>
            <a:lvl8pPr marL="4021943" indent="0">
              <a:buNone/>
              <a:defRPr sz="2513"/>
            </a:lvl8pPr>
            <a:lvl9pPr marL="4596506" indent="0">
              <a:buNone/>
              <a:defRPr sz="2513"/>
            </a:lvl9pPr>
          </a:lstStyle>
          <a:p>
            <a:endParaRPr lang="en-US"/>
          </a:p>
        </p:txBody>
      </p:sp>
      <p:sp>
        <p:nvSpPr>
          <p:cNvPr id="4" name="Text Placeholder 3"/>
          <p:cNvSpPr>
            <a:spLocks noGrp="1"/>
          </p:cNvSpPr>
          <p:nvPr>
            <p:ph type="body" sz="half" idx="2"/>
          </p:nvPr>
        </p:nvSpPr>
        <p:spPr>
          <a:xfrm>
            <a:off x="2619534" y="6418263"/>
            <a:ext cx="12269707" cy="11891962"/>
          </a:xfrm>
          <a:prstGeom prst="rect">
            <a:avLst/>
          </a:prstGeom>
        </p:spPr>
        <p:txBody>
          <a:bodyPr/>
          <a:lstStyle>
            <a:lvl1pPr marL="0" indent="0">
              <a:buNone/>
              <a:defRPr sz="2011"/>
            </a:lvl1pPr>
            <a:lvl2pPr marL="574563" indent="0">
              <a:buNone/>
              <a:defRPr sz="1759"/>
            </a:lvl2pPr>
            <a:lvl3pPr marL="1149126" indent="0">
              <a:buNone/>
              <a:defRPr sz="1508"/>
            </a:lvl3pPr>
            <a:lvl4pPr marL="1723690" indent="0">
              <a:buNone/>
              <a:defRPr sz="1257"/>
            </a:lvl4pPr>
            <a:lvl5pPr marL="2298253" indent="0">
              <a:buNone/>
              <a:defRPr sz="1257"/>
            </a:lvl5pPr>
            <a:lvl6pPr marL="2872816" indent="0">
              <a:buNone/>
              <a:defRPr sz="1257"/>
            </a:lvl6pPr>
            <a:lvl7pPr marL="3447379" indent="0">
              <a:buNone/>
              <a:defRPr sz="1257"/>
            </a:lvl7pPr>
            <a:lvl8pPr marL="4021943" indent="0">
              <a:buNone/>
              <a:defRPr sz="1257"/>
            </a:lvl8pPr>
            <a:lvl9pPr marL="4596506" indent="0">
              <a:buNone/>
              <a:defRPr sz="1257"/>
            </a:lvl9pPr>
          </a:lstStyle>
          <a:p>
            <a:pPr lvl="0"/>
            <a:r>
              <a:rPr lang="en-US" smtClean="0"/>
              <a:t>Edit Master text styles</a:t>
            </a:r>
          </a:p>
        </p:txBody>
      </p:sp>
      <p:sp>
        <p:nvSpPr>
          <p:cNvPr id="5" name="Date Placeholder 4"/>
          <p:cNvSpPr>
            <a:spLocks noGrp="1"/>
          </p:cNvSpPr>
          <p:nvPr>
            <p:ph type="dt" sz="half" idx="10"/>
          </p:nvPr>
        </p:nvSpPr>
        <p:spPr/>
        <p:txBody>
          <a:bodyPr/>
          <a:lstStyle/>
          <a:p>
            <a:fld id="{6F69895F-AFBD-4A2E-BF81-FB4FA78AFBBC}"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423429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615543" y="1139825"/>
            <a:ext cx="32807003" cy="413543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615543" y="5695950"/>
            <a:ext cx="32807003" cy="13576300"/>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9895F-AFBD-4A2E-BF81-FB4FA78AFBBC}"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568612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220796" y="1139826"/>
            <a:ext cx="8201751" cy="181324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15544" y="1139826"/>
            <a:ext cx="24413724" cy="18132425"/>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9895F-AFBD-4A2E-BF81-FB4FA78AFBBC}"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CB67C-5AD6-4400-816E-AF491DD1D78D}" type="slidenum">
              <a:rPr lang="en-US" smtClean="0"/>
              <a:t>‹#›</a:t>
            </a:fld>
            <a:endParaRPr lang="en-US"/>
          </a:p>
        </p:txBody>
      </p:sp>
    </p:spTree>
    <p:extLst>
      <p:ext uri="{BB962C8B-B14F-4D97-AF65-F5344CB8AC3E}">
        <p14:creationId xmlns:p14="http://schemas.microsoft.com/office/powerpoint/2010/main" val="896452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5310" y="5334231"/>
            <a:ext cx="32807850" cy="8900275"/>
          </a:xfrm>
        </p:spPr>
        <p:txBody>
          <a:bodyPr anchor="b"/>
          <a:lstStyle>
            <a:lvl1pPr>
              <a:defRPr sz="24958"/>
            </a:lvl1pPr>
          </a:lstStyle>
          <a:p>
            <a:r>
              <a:rPr lang="en-US" smtClean="0"/>
              <a:t>Click to edit Master title style</a:t>
            </a:r>
            <a:endParaRPr lang="en-US" dirty="0"/>
          </a:p>
        </p:txBody>
      </p:sp>
      <p:sp>
        <p:nvSpPr>
          <p:cNvPr id="3" name="Text Placeholder 2"/>
          <p:cNvSpPr>
            <a:spLocks noGrp="1"/>
          </p:cNvSpPr>
          <p:nvPr>
            <p:ph type="body" idx="1"/>
          </p:nvPr>
        </p:nvSpPr>
        <p:spPr>
          <a:xfrm>
            <a:off x="2595310" y="14318705"/>
            <a:ext cx="32807850" cy="4680444"/>
          </a:xfrm>
        </p:spPr>
        <p:txBody>
          <a:bodyPr/>
          <a:lstStyle>
            <a:lvl1pPr marL="0" indent="0">
              <a:buNone/>
              <a:defRPr sz="9983">
                <a:solidFill>
                  <a:schemeClr val="tx1"/>
                </a:solidFill>
              </a:defRPr>
            </a:lvl1pPr>
            <a:lvl2pPr marL="1901817" indent="0">
              <a:buNone/>
              <a:defRPr sz="8319">
                <a:solidFill>
                  <a:schemeClr val="tx1">
                    <a:tint val="75000"/>
                  </a:schemeClr>
                </a:solidFill>
              </a:defRPr>
            </a:lvl2pPr>
            <a:lvl3pPr marL="3803635" indent="0">
              <a:buNone/>
              <a:defRPr sz="7487">
                <a:solidFill>
                  <a:schemeClr val="tx1">
                    <a:tint val="75000"/>
                  </a:schemeClr>
                </a:solidFill>
              </a:defRPr>
            </a:lvl3pPr>
            <a:lvl4pPr marL="5705452" indent="0">
              <a:buNone/>
              <a:defRPr sz="6655">
                <a:solidFill>
                  <a:schemeClr val="tx1">
                    <a:tint val="75000"/>
                  </a:schemeClr>
                </a:solidFill>
              </a:defRPr>
            </a:lvl4pPr>
            <a:lvl5pPr marL="7607269" indent="0">
              <a:buNone/>
              <a:defRPr sz="6655">
                <a:solidFill>
                  <a:schemeClr val="tx1">
                    <a:tint val="75000"/>
                  </a:schemeClr>
                </a:solidFill>
              </a:defRPr>
            </a:lvl5pPr>
            <a:lvl6pPr marL="9509086" indent="0">
              <a:buNone/>
              <a:defRPr sz="6655">
                <a:solidFill>
                  <a:schemeClr val="tx1">
                    <a:tint val="75000"/>
                  </a:schemeClr>
                </a:solidFill>
              </a:defRPr>
            </a:lvl6pPr>
            <a:lvl7pPr marL="11410904" indent="0">
              <a:buNone/>
              <a:defRPr sz="6655">
                <a:solidFill>
                  <a:schemeClr val="tx1">
                    <a:tint val="75000"/>
                  </a:schemeClr>
                </a:solidFill>
              </a:defRPr>
            </a:lvl7pPr>
            <a:lvl8pPr marL="13312721" indent="0">
              <a:buNone/>
              <a:defRPr sz="6655">
                <a:solidFill>
                  <a:schemeClr val="tx1">
                    <a:tint val="75000"/>
                  </a:schemeClr>
                </a:solidFill>
              </a:defRPr>
            </a:lvl8pPr>
            <a:lvl9pPr marL="15214538" indent="0">
              <a:buNone/>
              <a:defRPr sz="665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422B45-5D37-42A1-9797-2B42FADE2F47}"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1263949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15118" y="5695781"/>
            <a:ext cx="16166188" cy="13575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9256782" y="5695781"/>
            <a:ext cx="16166188" cy="13575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422B45-5D37-42A1-9797-2B42FADE2F47}"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392292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20072" y="1139161"/>
            <a:ext cx="32807850" cy="41356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20079" y="5245074"/>
            <a:ext cx="16091892" cy="2570529"/>
          </a:xfrm>
        </p:spPr>
        <p:txBody>
          <a:bodyPr anchor="b"/>
          <a:lstStyle>
            <a:lvl1pPr marL="0" indent="0">
              <a:buNone/>
              <a:defRPr sz="9983" b="1"/>
            </a:lvl1pPr>
            <a:lvl2pPr marL="1901817" indent="0">
              <a:buNone/>
              <a:defRPr sz="8319" b="1"/>
            </a:lvl2pPr>
            <a:lvl3pPr marL="3803635" indent="0">
              <a:buNone/>
              <a:defRPr sz="7487" b="1"/>
            </a:lvl3pPr>
            <a:lvl4pPr marL="5705452" indent="0">
              <a:buNone/>
              <a:defRPr sz="6655" b="1"/>
            </a:lvl4pPr>
            <a:lvl5pPr marL="7607269" indent="0">
              <a:buNone/>
              <a:defRPr sz="6655" b="1"/>
            </a:lvl5pPr>
            <a:lvl6pPr marL="9509086" indent="0">
              <a:buNone/>
              <a:defRPr sz="6655" b="1"/>
            </a:lvl6pPr>
            <a:lvl7pPr marL="11410904" indent="0">
              <a:buNone/>
              <a:defRPr sz="6655" b="1"/>
            </a:lvl7pPr>
            <a:lvl8pPr marL="13312721" indent="0">
              <a:buNone/>
              <a:defRPr sz="6655" b="1"/>
            </a:lvl8pPr>
            <a:lvl9pPr marL="15214538" indent="0">
              <a:buNone/>
              <a:defRPr sz="6655" b="1"/>
            </a:lvl9pPr>
          </a:lstStyle>
          <a:p>
            <a:pPr lvl="0"/>
            <a:r>
              <a:rPr lang="en-US" smtClean="0"/>
              <a:t>Edit Master text styles</a:t>
            </a:r>
          </a:p>
        </p:txBody>
      </p:sp>
      <p:sp>
        <p:nvSpPr>
          <p:cNvPr id="4" name="Content Placeholder 3"/>
          <p:cNvSpPr>
            <a:spLocks noGrp="1"/>
          </p:cNvSpPr>
          <p:nvPr>
            <p:ph sz="half" idx="2"/>
          </p:nvPr>
        </p:nvSpPr>
        <p:spPr>
          <a:xfrm>
            <a:off x="2620079" y="7815603"/>
            <a:ext cx="16091892" cy="114955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9256786" y="5245074"/>
            <a:ext cx="16171142" cy="2570529"/>
          </a:xfrm>
        </p:spPr>
        <p:txBody>
          <a:bodyPr anchor="b"/>
          <a:lstStyle>
            <a:lvl1pPr marL="0" indent="0">
              <a:buNone/>
              <a:defRPr sz="9983" b="1"/>
            </a:lvl1pPr>
            <a:lvl2pPr marL="1901817" indent="0">
              <a:buNone/>
              <a:defRPr sz="8319" b="1"/>
            </a:lvl2pPr>
            <a:lvl3pPr marL="3803635" indent="0">
              <a:buNone/>
              <a:defRPr sz="7487" b="1"/>
            </a:lvl3pPr>
            <a:lvl4pPr marL="5705452" indent="0">
              <a:buNone/>
              <a:defRPr sz="6655" b="1"/>
            </a:lvl4pPr>
            <a:lvl5pPr marL="7607269" indent="0">
              <a:buNone/>
              <a:defRPr sz="6655" b="1"/>
            </a:lvl5pPr>
            <a:lvl6pPr marL="9509086" indent="0">
              <a:buNone/>
              <a:defRPr sz="6655" b="1"/>
            </a:lvl6pPr>
            <a:lvl7pPr marL="11410904" indent="0">
              <a:buNone/>
              <a:defRPr sz="6655" b="1"/>
            </a:lvl7pPr>
            <a:lvl8pPr marL="13312721" indent="0">
              <a:buNone/>
              <a:defRPr sz="6655" b="1"/>
            </a:lvl8pPr>
            <a:lvl9pPr marL="15214538" indent="0">
              <a:buNone/>
              <a:defRPr sz="6655" b="1"/>
            </a:lvl9pPr>
          </a:lstStyle>
          <a:p>
            <a:pPr lvl="0"/>
            <a:r>
              <a:rPr lang="en-US" smtClean="0"/>
              <a:t>Edit Master text styles</a:t>
            </a:r>
          </a:p>
        </p:txBody>
      </p:sp>
      <p:sp>
        <p:nvSpPr>
          <p:cNvPr id="6" name="Content Placeholder 5"/>
          <p:cNvSpPr>
            <a:spLocks noGrp="1"/>
          </p:cNvSpPr>
          <p:nvPr>
            <p:ph sz="quarter" idx="4"/>
          </p:nvPr>
        </p:nvSpPr>
        <p:spPr>
          <a:xfrm>
            <a:off x="19256786" y="7815603"/>
            <a:ext cx="16171142" cy="114955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422B45-5D37-42A1-9797-2B42FADE2F47}"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1367485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422B45-5D37-42A1-9797-2B42FADE2F47}"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326790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22B45-5D37-42A1-9797-2B42FADE2F47}"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402020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0073" y="1426421"/>
            <a:ext cx="12268273" cy="4992476"/>
          </a:xfrm>
        </p:spPr>
        <p:txBody>
          <a:bodyPr anchor="b"/>
          <a:lstStyle>
            <a:lvl1pPr>
              <a:defRPr sz="13312"/>
            </a:lvl1pPr>
          </a:lstStyle>
          <a:p>
            <a:r>
              <a:rPr lang="en-US" smtClean="0"/>
              <a:t>Click to edit Master title style</a:t>
            </a:r>
            <a:endParaRPr lang="en-US" dirty="0"/>
          </a:p>
        </p:txBody>
      </p:sp>
      <p:sp>
        <p:nvSpPr>
          <p:cNvPr id="3" name="Content Placeholder 2"/>
          <p:cNvSpPr>
            <a:spLocks noGrp="1"/>
          </p:cNvSpPr>
          <p:nvPr>
            <p:ph idx="1"/>
          </p:nvPr>
        </p:nvSpPr>
        <p:spPr>
          <a:xfrm>
            <a:off x="16171142" y="3080681"/>
            <a:ext cx="19256783" cy="15205259"/>
          </a:xfrm>
        </p:spPr>
        <p:txBody>
          <a:bodyPr/>
          <a:lstStyle>
            <a:lvl1pPr>
              <a:defRPr sz="13312"/>
            </a:lvl1pPr>
            <a:lvl2pPr>
              <a:defRPr sz="11647"/>
            </a:lvl2pPr>
            <a:lvl3pPr>
              <a:defRPr sz="9983"/>
            </a:lvl3pPr>
            <a:lvl4pPr>
              <a:defRPr sz="8319"/>
            </a:lvl4pPr>
            <a:lvl5pPr>
              <a:defRPr sz="8319"/>
            </a:lvl5pPr>
            <a:lvl6pPr>
              <a:defRPr sz="8319"/>
            </a:lvl6pPr>
            <a:lvl7pPr>
              <a:defRPr sz="8319"/>
            </a:lvl7pPr>
            <a:lvl8pPr>
              <a:defRPr sz="8319"/>
            </a:lvl8pPr>
            <a:lvl9pPr>
              <a:defRPr sz="8319"/>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20073" y="6418899"/>
            <a:ext cx="12268273" cy="11891801"/>
          </a:xfrm>
        </p:spPr>
        <p:txBody>
          <a:bodyPr/>
          <a:lstStyle>
            <a:lvl1pPr marL="0" indent="0">
              <a:buNone/>
              <a:defRPr sz="6655"/>
            </a:lvl1pPr>
            <a:lvl2pPr marL="1901817" indent="0">
              <a:buNone/>
              <a:defRPr sz="5824"/>
            </a:lvl2pPr>
            <a:lvl3pPr marL="3803635" indent="0">
              <a:buNone/>
              <a:defRPr sz="4992"/>
            </a:lvl3pPr>
            <a:lvl4pPr marL="5705452" indent="0">
              <a:buNone/>
              <a:defRPr sz="4160"/>
            </a:lvl4pPr>
            <a:lvl5pPr marL="7607269" indent="0">
              <a:buNone/>
              <a:defRPr sz="4160"/>
            </a:lvl5pPr>
            <a:lvl6pPr marL="9509086" indent="0">
              <a:buNone/>
              <a:defRPr sz="4160"/>
            </a:lvl6pPr>
            <a:lvl7pPr marL="11410904" indent="0">
              <a:buNone/>
              <a:defRPr sz="4160"/>
            </a:lvl7pPr>
            <a:lvl8pPr marL="13312721" indent="0">
              <a:buNone/>
              <a:defRPr sz="4160"/>
            </a:lvl8pPr>
            <a:lvl9pPr marL="15214538" indent="0">
              <a:buNone/>
              <a:defRPr sz="4160"/>
            </a:lvl9pPr>
          </a:lstStyle>
          <a:p>
            <a:pPr lvl="0"/>
            <a:r>
              <a:rPr lang="en-US" smtClean="0"/>
              <a:t>Edit Master text styles</a:t>
            </a:r>
          </a:p>
        </p:txBody>
      </p:sp>
      <p:sp>
        <p:nvSpPr>
          <p:cNvPr id="5" name="Date Placeholder 4"/>
          <p:cNvSpPr>
            <a:spLocks noGrp="1"/>
          </p:cNvSpPr>
          <p:nvPr>
            <p:ph type="dt" sz="half" idx="10"/>
          </p:nvPr>
        </p:nvSpPr>
        <p:spPr/>
        <p:txBody>
          <a:bodyPr/>
          <a:lstStyle/>
          <a:p>
            <a:fld id="{4F422B45-5D37-42A1-9797-2B42FADE2F47}"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247434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0073" y="1426421"/>
            <a:ext cx="12268273" cy="4992476"/>
          </a:xfrm>
        </p:spPr>
        <p:txBody>
          <a:bodyPr anchor="b"/>
          <a:lstStyle>
            <a:lvl1pPr>
              <a:defRPr sz="1331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171142" y="3080681"/>
            <a:ext cx="19256783" cy="15205259"/>
          </a:xfrm>
        </p:spPr>
        <p:txBody>
          <a:bodyPr anchor="t"/>
          <a:lstStyle>
            <a:lvl1pPr marL="0" indent="0">
              <a:buNone/>
              <a:defRPr sz="13312"/>
            </a:lvl1pPr>
            <a:lvl2pPr marL="1901817" indent="0">
              <a:buNone/>
              <a:defRPr sz="11647"/>
            </a:lvl2pPr>
            <a:lvl3pPr marL="3803635" indent="0">
              <a:buNone/>
              <a:defRPr sz="9983"/>
            </a:lvl3pPr>
            <a:lvl4pPr marL="5705452" indent="0">
              <a:buNone/>
              <a:defRPr sz="8319"/>
            </a:lvl4pPr>
            <a:lvl5pPr marL="7607269" indent="0">
              <a:buNone/>
              <a:defRPr sz="8319"/>
            </a:lvl5pPr>
            <a:lvl6pPr marL="9509086" indent="0">
              <a:buNone/>
              <a:defRPr sz="8319"/>
            </a:lvl6pPr>
            <a:lvl7pPr marL="11410904" indent="0">
              <a:buNone/>
              <a:defRPr sz="8319"/>
            </a:lvl7pPr>
            <a:lvl8pPr marL="13312721" indent="0">
              <a:buNone/>
              <a:defRPr sz="8319"/>
            </a:lvl8pPr>
            <a:lvl9pPr marL="15214538" indent="0">
              <a:buNone/>
              <a:defRPr sz="8319"/>
            </a:lvl9pPr>
          </a:lstStyle>
          <a:p>
            <a:r>
              <a:rPr lang="en-US" smtClean="0"/>
              <a:t>Click icon to add picture</a:t>
            </a:r>
            <a:endParaRPr lang="en-US" dirty="0"/>
          </a:p>
        </p:txBody>
      </p:sp>
      <p:sp>
        <p:nvSpPr>
          <p:cNvPr id="4" name="Text Placeholder 3"/>
          <p:cNvSpPr>
            <a:spLocks noGrp="1"/>
          </p:cNvSpPr>
          <p:nvPr>
            <p:ph type="body" sz="half" idx="2"/>
          </p:nvPr>
        </p:nvSpPr>
        <p:spPr>
          <a:xfrm>
            <a:off x="2620073" y="6418899"/>
            <a:ext cx="12268273" cy="11891801"/>
          </a:xfrm>
        </p:spPr>
        <p:txBody>
          <a:bodyPr/>
          <a:lstStyle>
            <a:lvl1pPr marL="0" indent="0">
              <a:buNone/>
              <a:defRPr sz="6655"/>
            </a:lvl1pPr>
            <a:lvl2pPr marL="1901817" indent="0">
              <a:buNone/>
              <a:defRPr sz="5824"/>
            </a:lvl2pPr>
            <a:lvl3pPr marL="3803635" indent="0">
              <a:buNone/>
              <a:defRPr sz="4992"/>
            </a:lvl3pPr>
            <a:lvl4pPr marL="5705452" indent="0">
              <a:buNone/>
              <a:defRPr sz="4160"/>
            </a:lvl4pPr>
            <a:lvl5pPr marL="7607269" indent="0">
              <a:buNone/>
              <a:defRPr sz="4160"/>
            </a:lvl5pPr>
            <a:lvl6pPr marL="9509086" indent="0">
              <a:buNone/>
              <a:defRPr sz="4160"/>
            </a:lvl6pPr>
            <a:lvl7pPr marL="11410904" indent="0">
              <a:buNone/>
              <a:defRPr sz="4160"/>
            </a:lvl7pPr>
            <a:lvl8pPr marL="13312721" indent="0">
              <a:buNone/>
              <a:defRPr sz="4160"/>
            </a:lvl8pPr>
            <a:lvl9pPr marL="15214538" indent="0">
              <a:buNone/>
              <a:defRPr sz="4160"/>
            </a:lvl9pPr>
          </a:lstStyle>
          <a:p>
            <a:pPr lvl="0"/>
            <a:r>
              <a:rPr lang="en-US" smtClean="0"/>
              <a:t>Edit Master text styles</a:t>
            </a:r>
          </a:p>
        </p:txBody>
      </p:sp>
      <p:sp>
        <p:nvSpPr>
          <p:cNvPr id="5" name="Date Placeholder 4"/>
          <p:cNvSpPr>
            <a:spLocks noGrp="1"/>
          </p:cNvSpPr>
          <p:nvPr>
            <p:ph type="dt" sz="half" idx="10"/>
          </p:nvPr>
        </p:nvSpPr>
        <p:spPr/>
        <p:txBody>
          <a:bodyPr/>
          <a:lstStyle/>
          <a:p>
            <a:fld id="{4F422B45-5D37-42A1-9797-2B42FADE2F47}"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2B4D7-7D6F-4329-9CD9-1BC4E77D0D54}" type="slidenum">
              <a:rPr lang="en-US" smtClean="0"/>
              <a:t>‹#›</a:t>
            </a:fld>
            <a:endParaRPr lang="en-US"/>
          </a:p>
        </p:txBody>
      </p:sp>
    </p:spTree>
    <p:extLst>
      <p:ext uri="{BB962C8B-B14F-4D97-AF65-F5344CB8AC3E}">
        <p14:creationId xmlns:p14="http://schemas.microsoft.com/office/powerpoint/2010/main" val="1214291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15120" y="5695781"/>
            <a:ext cx="32807850" cy="13575772"/>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615119" y="19831229"/>
            <a:ext cx="8558570" cy="1139156"/>
          </a:xfrm>
          <a:prstGeom prst="rect">
            <a:avLst/>
          </a:prstGeom>
        </p:spPr>
        <p:txBody>
          <a:bodyPr vert="horz" lIns="91440" tIns="45720" rIns="91440" bIns="45720" rtlCol="0" anchor="ctr"/>
          <a:lstStyle>
            <a:lvl1pPr algn="l">
              <a:defRPr sz="4992">
                <a:solidFill>
                  <a:schemeClr val="tx1">
                    <a:tint val="75000"/>
                  </a:schemeClr>
                </a:solidFill>
              </a:defRPr>
            </a:lvl1pPr>
          </a:lstStyle>
          <a:p>
            <a:fld id="{4F422B45-5D37-42A1-9797-2B42FADE2F47}" type="datetimeFigureOut">
              <a:rPr lang="en-US" smtClean="0"/>
              <a:t>3/8/2022</a:t>
            </a:fld>
            <a:endParaRPr lang="en-US"/>
          </a:p>
        </p:txBody>
      </p:sp>
      <p:sp>
        <p:nvSpPr>
          <p:cNvPr id="5" name="Footer Placeholder 4"/>
          <p:cNvSpPr>
            <a:spLocks noGrp="1"/>
          </p:cNvSpPr>
          <p:nvPr>
            <p:ph type="ftr" sz="quarter" idx="3"/>
          </p:nvPr>
        </p:nvSpPr>
        <p:spPr>
          <a:xfrm>
            <a:off x="12600117" y="19831229"/>
            <a:ext cx="12837856" cy="1139156"/>
          </a:xfrm>
          <a:prstGeom prst="rect">
            <a:avLst/>
          </a:prstGeom>
        </p:spPr>
        <p:txBody>
          <a:bodyPr vert="horz" lIns="91440" tIns="45720" rIns="91440" bIns="45720" rtlCol="0" anchor="ctr"/>
          <a:lstStyle>
            <a:lvl1pPr algn="ctr">
              <a:defRPr sz="499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6864402" y="19831229"/>
            <a:ext cx="8558570" cy="1139156"/>
          </a:xfrm>
          <a:prstGeom prst="rect">
            <a:avLst/>
          </a:prstGeom>
        </p:spPr>
        <p:txBody>
          <a:bodyPr vert="horz" lIns="91440" tIns="45720" rIns="91440" bIns="45720" rtlCol="0" anchor="ctr"/>
          <a:lstStyle>
            <a:lvl1pPr algn="r">
              <a:defRPr sz="4992">
                <a:solidFill>
                  <a:schemeClr val="tx1">
                    <a:tint val="75000"/>
                  </a:schemeClr>
                </a:solidFill>
              </a:defRPr>
            </a:lvl1pPr>
          </a:lstStyle>
          <a:p>
            <a:fld id="{9EF2B4D7-7D6F-4329-9CD9-1BC4E77D0D54}" type="slidenum">
              <a:rPr lang="en-US" smtClean="0"/>
              <a:t>‹#›</a:t>
            </a:fld>
            <a:endParaRPr lang="en-US"/>
          </a:p>
        </p:txBody>
      </p:sp>
      <p:pic>
        <p:nvPicPr>
          <p:cNvPr id="8" name="Picture 7"/>
          <p:cNvPicPr>
            <a:picLocks noChangeAspect="1"/>
          </p:cNvPicPr>
          <p:nvPr/>
        </p:nvPicPr>
        <p:blipFill rotWithShape="1">
          <a:blip r:embed="rId13" cstate="print">
            <a:extLst>
              <a:ext uri="{28A0092B-C50C-407E-A947-70E740481C1C}">
                <a14:useLocalDpi xmlns:a14="http://schemas.microsoft.com/office/drawing/2010/main" val="0"/>
              </a:ext>
            </a:extLst>
          </a:blip>
          <a:srcRect l="21859"/>
          <a:stretch/>
        </p:blipFill>
        <p:spPr>
          <a:xfrm>
            <a:off x="-47881" y="0"/>
            <a:ext cx="38170242" cy="12649200"/>
          </a:xfrm>
          <a:prstGeom prst="rect">
            <a:avLst/>
          </a:prstGeom>
        </p:spPr>
      </p:pic>
      <p:sp>
        <p:nvSpPr>
          <p:cNvPr id="11" name="Rounded Rectangle 10"/>
          <p:cNvSpPr/>
          <p:nvPr userDrawn="1"/>
        </p:nvSpPr>
        <p:spPr>
          <a:xfrm>
            <a:off x="533975" y="1214696"/>
            <a:ext cx="6861680" cy="34293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964815" y="1560147"/>
            <a:ext cx="32807850" cy="413563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rot="10800000">
            <a:off x="-47881" y="18182032"/>
            <a:ext cx="38038088" cy="138906"/>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34025" y="1680135"/>
            <a:ext cx="6061580" cy="2614761"/>
          </a:xfrm>
          <a:prstGeom prst="rect">
            <a:avLst/>
          </a:prstGeom>
        </p:spPr>
      </p:pic>
    </p:spTree>
    <p:extLst>
      <p:ext uri="{BB962C8B-B14F-4D97-AF65-F5344CB8AC3E}">
        <p14:creationId xmlns:p14="http://schemas.microsoft.com/office/powerpoint/2010/main" val="2584031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03635" rtl="0" eaLnBrk="1" latinLnBrk="0" hangingPunct="1">
        <a:lnSpc>
          <a:spcPct val="90000"/>
        </a:lnSpc>
        <a:spcBef>
          <a:spcPct val="0"/>
        </a:spcBef>
        <a:buNone/>
        <a:defRPr sz="18304" kern="1200">
          <a:solidFill>
            <a:schemeClr val="tx1"/>
          </a:solidFill>
          <a:latin typeface="+mj-lt"/>
          <a:ea typeface="+mj-ea"/>
          <a:cs typeface="+mj-cs"/>
        </a:defRPr>
      </a:lvl1pPr>
    </p:titleStyle>
    <p:bodyStyle>
      <a:lvl1pPr marL="950908" indent="-950908" algn="l" defTabSz="3803635" rtl="0" eaLnBrk="1" latinLnBrk="0" hangingPunct="1">
        <a:lnSpc>
          <a:spcPct val="90000"/>
        </a:lnSpc>
        <a:spcBef>
          <a:spcPts val="4160"/>
        </a:spcBef>
        <a:buFont typeface="Arial" panose="020B0604020202020204" pitchFamily="34" charset="0"/>
        <a:buChar char="•"/>
        <a:defRPr sz="11647" kern="1200">
          <a:solidFill>
            <a:schemeClr val="tx1"/>
          </a:solidFill>
          <a:latin typeface="+mn-lt"/>
          <a:ea typeface="+mn-ea"/>
          <a:cs typeface="+mn-cs"/>
        </a:defRPr>
      </a:lvl1pPr>
      <a:lvl2pPr marL="2852725" indent="-950908" algn="l" defTabSz="3803635" rtl="0" eaLnBrk="1" latinLnBrk="0" hangingPunct="1">
        <a:lnSpc>
          <a:spcPct val="90000"/>
        </a:lnSpc>
        <a:spcBef>
          <a:spcPts val="2080"/>
        </a:spcBef>
        <a:buFont typeface="Arial" panose="020B0604020202020204" pitchFamily="34" charset="0"/>
        <a:buChar char="•"/>
        <a:defRPr sz="9983" kern="1200">
          <a:solidFill>
            <a:schemeClr val="tx1"/>
          </a:solidFill>
          <a:latin typeface="+mn-lt"/>
          <a:ea typeface="+mn-ea"/>
          <a:cs typeface="+mn-cs"/>
        </a:defRPr>
      </a:lvl2pPr>
      <a:lvl3pPr marL="4754543" indent="-950908" algn="l" defTabSz="3803635" rtl="0" eaLnBrk="1" latinLnBrk="0" hangingPunct="1">
        <a:lnSpc>
          <a:spcPct val="90000"/>
        </a:lnSpc>
        <a:spcBef>
          <a:spcPts val="2080"/>
        </a:spcBef>
        <a:buFont typeface="Arial" panose="020B0604020202020204" pitchFamily="34" charset="0"/>
        <a:buChar char="•"/>
        <a:defRPr sz="8319" kern="1200">
          <a:solidFill>
            <a:schemeClr val="tx1"/>
          </a:solidFill>
          <a:latin typeface="+mn-lt"/>
          <a:ea typeface="+mn-ea"/>
          <a:cs typeface="+mn-cs"/>
        </a:defRPr>
      </a:lvl3pPr>
      <a:lvl4pPr marL="6656360" indent="-950908" algn="l" defTabSz="3803635" rtl="0" eaLnBrk="1" latinLnBrk="0" hangingPunct="1">
        <a:lnSpc>
          <a:spcPct val="90000"/>
        </a:lnSpc>
        <a:spcBef>
          <a:spcPts val="2080"/>
        </a:spcBef>
        <a:buFont typeface="Arial" panose="020B0604020202020204" pitchFamily="34" charset="0"/>
        <a:buChar char="•"/>
        <a:defRPr sz="7487" kern="1200">
          <a:solidFill>
            <a:schemeClr val="tx1"/>
          </a:solidFill>
          <a:latin typeface="+mn-lt"/>
          <a:ea typeface="+mn-ea"/>
          <a:cs typeface="+mn-cs"/>
        </a:defRPr>
      </a:lvl4pPr>
      <a:lvl5pPr marL="8558177" indent="-950908" algn="l" defTabSz="3803635" rtl="0" eaLnBrk="1" latinLnBrk="0" hangingPunct="1">
        <a:lnSpc>
          <a:spcPct val="90000"/>
        </a:lnSpc>
        <a:spcBef>
          <a:spcPts val="2080"/>
        </a:spcBef>
        <a:buFont typeface="Arial" panose="020B0604020202020204" pitchFamily="34" charset="0"/>
        <a:buChar char="•"/>
        <a:defRPr sz="7487" kern="1200">
          <a:solidFill>
            <a:schemeClr val="tx1"/>
          </a:solidFill>
          <a:latin typeface="+mn-lt"/>
          <a:ea typeface="+mn-ea"/>
          <a:cs typeface="+mn-cs"/>
        </a:defRPr>
      </a:lvl5pPr>
      <a:lvl6pPr marL="10459995" indent="-950908" algn="l" defTabSz="3803635" rtl="0" eaLnBrk="1" latinLnBrk="0" hangingPunct="1">
        <a:lnSpc>
          <a:spcPct val="90000"/>
        </a:lnSpc>
        <a:spcBef>
          <a:spcPts val="2080"/>
        </a:spcBef>
        <a:buFont typeface="Arial" panose="020B0604020202020204" pitchFamily="34" charset="0"/>
        <a:buChar char="•"/>
        <a:defRPr sz="7487" kern="1200">
          <a:solidFill>
            <a:schemeClr val="tx1"/>
          </a:solidFill>
          <a:latin typeface="+mn-lt"/>
          <a:ea typeface="+mn-ea"/>
          <a:cs typeface="+mn-cs"/>
        </a:defRPr>
      </a:lvl6pPr>
      <a:lvl7pPr marL="12361812" indent="-950908" algn="l" defTabSz="3803635" rtl="0" eaLnBrk="1" latinLnBrk="0" hangingPunct="1">
        <a:lnSpc>
          <a:spcPct val="90000"/>
        </a:lnSpc>
        <a:spcBef>
          <a:spcPts val="2080"/>
        </a:spcBef>
        <a:buFont typeface="Arial" panose="020B0604020202020204" pitchFamily="34" charset="0"/>
        <a:buChar char="•"/>
        <a:defRPr sz="7487" kern="1200">
          <a:solidFill>
            <a:schemeClr val="tx1"/>
          </a:solidFill>
          <a:latin typeface="+mn-lt"/>
          <a:ea typeface="+mn-ea"/>
          <a:cs typeface="+mn-cs"/>
        </a:defRPr>
      </a:lvl7pPr>
      <a:lvl8pPr marL="14263629" indent="-950908" algn="l" defTabSz="3803635" rtl="0" eaLnBrk="1" latinLnBrk="0" hangingPunct="1">
        <a:lnSpc>
          <a:spcPct val="90000"/>
        </a:lnSpc>
        <a:spcBef>
          <a:spcPts val="2080"/>
        </a:spcBef>
        <a:buFont typeface="Arial" panose="020B0604020202020204" pitchFamily="34" charset="0"/>
        <a:buChar char="•"/>
        <a:defRPr sz="7487" kern="1200">
          <a:solidFill>
            <a:schemeClr val="tx1"/>
          </a:solidFill>
          <a:latin typeface="+mn-lt"/>
          <a:ea typeface="+mn-ea"/>
          <a:cs typeface="+mn-cs"/>
        </a:defRPr>
      </a:lvl8pPr>
      <a:lvl9pPr marL="16165446" indent="-950908" algn="l" defTabSz="3803635" rtl="0" eaLnBrk="1" latinLnBrk="0" hangingPunct="1">
        <a:lnSpc>
          <a:spcPct val="90000"/>
        </a:lnSpc>
        <a:spcBef>
          <a:spcPts val="2080"/>
        </a:spcBef>
        <a:buFont typeface="Arial" panose="020B0604020202020204" pitchFamily="34" charset="0"/>
        <a:buChar char="•"/>
        <a:defRPr sz="7487" kern="1200">
          <a:solidFill>
            <a:schemeClr val="tx1"/>
          </a:solidFill>
          <a:latin typeface="+mn-lt"/>
          <a:ea typeface="+mn-ea"/>
          <a:cs typeface="+mn-cs"/>
        </a:defRPr>
      </a:lvl9pPr>
    </p:bodyStyle>
    <p:otherStyle>
      <a:defPPr>
        <a:defRPr lang="en-US"/>
      </a:defPPr>
      <a:lvl1pPr marL="0" algn="l" defTabSz="3803635" rtl="0" eaLnBrk="1" latinLnBrk="0" hangingPunct="1">
        <a:defRPr sz="7487" kern="1200">
          <a:solidFill>
            <a:schemeClr val="tx1"/>
          </a:solidFill>
          <a:latin typeface="+mn-lt"/>
          <a:ea typeface="+mn-ea"/>
          <a:cs typeface="+mn-cs"/>
        </a:defRPr>
      </a:lvl1pPr>
      <a:lvl2pPr marL="1901817" algn="l" defTabSz="3803635" rtl="0" eaLnBrk="1" latinLnBrk="0" hangingPunct="1">
        <a:defRPr sz="7487" kern="1200">
          <a:solidFill>
            <a:schemeClr val="tx1"/>
          </a:solidFill>
          <a:latin typeface="+mn-lt"/>
          <a:ea typeface="+mn-ea"/>
          <a:cs typeface="+mn-cs"/>
        </a:defRPr>
      </a:lvl2pPr>
      <a:lvl3pPr marL="3803635" algn="l" defTabSz="3803635" rtl="0" eaLnBrk="1" latinLnBrk="0" hangingPunct="1">
        <a:defRPr sz="7487" kern="1200">
          <a:solidFill>
            <a:schemeClr val="tx1"/>
          </a:solidFill>
          <a:latin typeface="+mn-lt"/>
          <a:ea typeface="+mn-ea"/>
          <a:cs typeface="+mn-cs"/>
        </a:defRPr>
      </a:lvl3pPr>
      <a:lvl4pPr marL="5705452" algn="l" defTabSz="3803635" rtl="0" eaLnBrk="1" latinLnBrk="0" hangingPunct="1">
        <a:defRPr sz="7487" kern="1200">
          <a:solidFill>
            <a:schemeClr val="tx1"/>
          </a:solidFill>
          <a:latin typeface="+mn-lt"/>
          <a:ea typeface="+mn-ea"/>
          <a:cs typeface="+mn-cs"/>
        </a:defRPr>
      </a:lvl4pPr>
      <a:lvl5pPr marL="7607269" algn="l" defTabSz="3803635" rtl="0" eaLnBrk="1" latinLnBrk="0" hangingPunct="1">
        <a:defRPr sz="7487" kern="1200">
          <a:solidFill>
            <a:schemeClr val="tx1"/>
          </a:solidFill>
          <a:latin typeface="+mn-lt"/>
          <a:ea typeface="+mn-ea"/>
          <a:cs typeface="+mn-cs"/>
        </a:defRPr>
      </a:lvl5pPr>
      <a:lvl6pPr marL="9509086" algn="l" defTabSz="3803635" rtl="0" eaLnBrk="1" latinLnBrk="0" hangingPunct="1">
        <a:defRPr sz="7487" kern="1200">
          <a:solidFill>
            <a:schemeClr val="tx1"/>
          </a:solidFill>
          <a:latin typeface="+mn-lt"/>
          <a:ea typeface="+mn-ea"/>
          <a:cs typeface="+mn-cs"/>
        </a:defRPr>
      </a:lvl6pPr>
      <a:lvl7pPr marL="11410904" algn="l" defTabSz="3803635" rtl="0" eaLnBrk="1" latinLnBrk="0" hangingPunct="1">
        <a:defRPr sz="7487" kern="1200">
          <a:solidFill>
            <a:schemeClr val="tx1"/>
          </a:solidFill>
          <a:latin typeface="+mn-lt"/>
          <a:ea typeface="+mn-ea"/>
          <a:cs typeface="+mn-cs"/>
        </a:defRPr>
      </a:lvl7pPr>
      <a:lvl8pPr marL="13312721" algn="l" defTabSz="3803635" rtl="0" eaLnBrk="1" latinLnBrk="0" hangingPunct="1">
        <a:defRPr sz="7487" kern="1200">
          <a:solidFill>
            <a:schemeClr val="tx1"/>
          </a:solidFill>
          <a:latin typeface="+mn-lt"/>
          <a:ea typeface="+mn-ea"/>
          <a:cs typeface="+mn-cs"/>
        </a:defRPr>
      </a:lvl8pPr>
      <a:lvl9pPr marL="15214538" algn="l" defTabSz="3803635" rtl="0" eaLnBrk="1" latinLnBrk="0" hangingPunct="1">
        <a:defRPr sz="748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615544" y="19831051"/>
            <a:ext cx="8558869" cy="1139825"/>
          </a:xfrm>
          <a:prstGeom prst="rect">
            <a:avLst/>
          </a:prstGeom>
        </p:spPr>
        <p:txBody>
          <a:bodyPr vert="horz" lIns="91440" tIns="45720" rIns="91440" bIns="45720" rtlCol="0" anchor="ctr"/>
          <a:lstStyle>
            <a:lvl1pPr algn="l">
              <a:defRPr sz="1508">
                <a:solidFill>
                  <a:schemeClr val="tx1">
                    <a:tint val="75000"/>
                  </a:schemeClr>
                </a:solidFill>
              </a:defRPr>
            </a:lvl1pPr>
          </a:lstStyle>
          <a:p>
            <a:fld id="{6F69895F-AFBD-4A2E-BF81-FB4FA78AFBBC}" type="datetimeFigureOut">
              <a:rPr lang="en-US" smtClean="0"/>
              <a:t>3/8/2022</a:t>
            </a:fld>
            <a:endParaRPr lang="en-US"/>
          </a:p>
        </p:txBody>
      </p:sp>
      <p:sp>
        <p:nvSpPr>
          <p:cNvPr id="5" name="Footer Placeholder 4"/>
          <p:cNvSpPr>
            <a:spLocks noGrp="1"/>
          </p:cNvSpPr>
          <p:nvPr>
            <p:ph type="ftr" sz="quarter" idx="3"/>
          </p:nvPr>
        </p:nvSpPr>
        <p:spPr>
          <a:xfrm>
            <a:off x="12600890" y="19831051"/>
            <a:ext cx="12836309" cy="1139825"/>
          </a:xfrm>
          <a:prstGeom prst="rect">
            <a:avLst/>
          </a:prstGeom>
        </p:spPr>
        <p:txBody>
          <a:bodyPr vert="horz" lIns="91440" tIns="45720" rIns="91440" bIns="45720" rtlCol="0" anchor="ctr"/>
          <a:lstStyle>
            <a:lvl1pPr algn="ctr">
              <a:defRPr sz="15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863678" y="19831051"/>
            <a:ext cx="8558869" cy="1139825"/>
          </a:xfrm>
          <a:prstGeom prst="rect">
            <a:avLst/>
          </a:prstGeom>
        </p:spPr>
        <p:txBody>
          <a:bodyPr vert="horz" lIns="91440" tIns="45720" rIns="91440" bIns="45720" rtlCol="0" anchor="ctr"/>
          <a:lstStyle>
            <a:lvl1pPr algn="r">
              <a:defRPr sz="1508">
                <a:solidFill>
                  <a:schemeClr val="tx1">
                    <a:tint val="75000"/>
                  </a:schemeClr>
                </a:solidFill>
              </a:defRPr>
            </a:lvl1pPr>
          </a:lstStyle>
          <a:p>
            <a:fld id="{2B9CB67C-5AD6-4400-816E-AF491DD1D78D}"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4" y="19553632"/>
            <a:ext cx="38038088" cy="138906"/>
          </a:xfrm>
          <a:prstGeom prst="rect">
            <a:avLst/>
          </a:prstGeom>
        </p:spPr>
      </p:pic>
      <p:pic>
        <p:nvPicPr>
          <p:cNvPr id="8" name="Picture 7"/>
          <p:cNvPicPr>
            <a:picLocks noChangeAspect="1"/>
          </p:cNvPicPr>
          <p:nvPr userDrawn="1"/>
        </p:nvPicPr>
        <p:blipFill rotWithShape="1">
          <a:blip r:embed="rId14" cstate="print">
            <a:extLst>
              <a:ext uri="{28A0092B-C50C-407E-A947-70E740481C1C}">
                <a14:useLocalDpi xmlns:a14="http://schemas.microsoft.com/office/drawing/2010/main" val="0"/>
              </a:ext>
            </a:extLst>
          </a:blip>
          <a:srcRect l="3587"/>
          <a:stretch/>
        </p:blipFill>
        <p:spPr>
          <a:xfrm>
            <a:off x="-38100" y="0"/>
            <a:ext cx="38076184" cy="4952999"/>
          </a:xfrm>
          <a:prstGeom prst="rect">
            <a:avLst/>
          </a:prstGeom>
        </p:spPr>
      </p:pic>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1608103"/>
            <a:ext cx="5457771" cy="2354298"/>
          </a:xfrm>
          <a:prstGeom prst="rect">
            <a:avLst/>
          </a:prstGeom>
        </p:spPr>
      </p:pic>
    </p:spTree>
    <p:extLst>
      <p:ext uri="{BB962C8B-B14F-4D97-AF65-F5344CB8AC3E}">
        <p14:creationId xmlns:p14="http://schemas.microsoft.com/office/powerpoint/2010/main" val="667601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149126" rtl="0" eaLnBrk="1" latinLnBrk="0" hangingPunct="1">
        <a:lnSpc>
          <a:spcPct val="90000"/>
        </a:lnSpc>
        <a:spcBef>
          <a:spcPct val="0"/>
        </a:spcBef>
        <a:buNone/>
        <a:defRPr sz="5529" kern="1200">
          <a:solidFill>
            <a:schemeClr val="tx1"/>
          </a:solidFill>
          <a:latin typeface="+mj-lt"/>
          <a:ea typeface="+mj-ea"/>
          <a:cs typeface="+mj-cs"/>
        </a:defRPr>
      </a:lvl1pPr>
    </p:titleStyle>
    <p:bodyStyle>
      <a:lvl1pPr marL="287282" indent="-287282" algn="l" defTabSz="1149126" rtl="0" eaLnBrk="1" latinLnBrk="0" hangingPunct="1">
        <a:lnSpc>
          <a:spcPct val="90000"/>
        </a:lnSpc>
        <a:spcBef>
          <a:spcPts val="1257"/>
        </a:spcBef>
        <a:buFont typeface="Arial" panose="020B0604020202020204" pitchFamily="34" charset="0"/>
        <a:buChar char="•"/>
        <a:defRPr sz="3519" kern="1200">
          <a:solidFill>
            <a:schemeClr val="tx1"/>
          </a:solidFill>
          <a:latin typeface="+mn-lt"/>
          <a:ea typeface="+mn-ea"/>
          <a:cs typeface="+mn-cs"/>
        </a:defRPr>
      </a:lvl1pPr>
      <a:lvl2pPr marL="861845" indent="-287282" algn="l" defTabSz="1149126" rtl="0" eaLnBrk="1" latinLnBrk="0" hangingPunct="1">
        <a:lnSpc>
          <a:spcPct val="90000"/>
        </a:lnSpc>
        <a:spcBef>
          <a:spcPts val="628"/>
        </a:spcBef>
        <a:buFont typeface="Arial" panose="020B0604020202020204" pitchFamily="34" charset="0"/>
        <a:buChar char="•"/>
        <a:defRPr sz="3016" kern="1200">
          <a:solidFill>
            <a:schemeClr val="tx1"/>
          </a:solidFill>
          <a:latin typeface="+mn-lt"/>
          <a:ea typeface="+mn-ea"/>
          <a:cs typeface="+mn-cs"/>
        </a:defRPr>
      </a:lvl2pPr>
      <a:lvl3pPr marL="1436408" indent="-287282" algn="l" defTabSz="1149126" rtl="0" eaLnBrk="1" latinLnBrk="0" hangingPunct="1">
        <a:lnSpc>
          <a:spcPct val="90000"/>
        </a:lnSpc>
        <a:spcBef>
          <a:spcPts val="628"/>
        </a:spcBef>
        <a:buFont typeface="Arial" panose="020B0604020202020204" pitchFamily="34" charset="0"/>
        <a:buChar char="•"/>
        <a:defRPr sz="2513" kern="1200">
          <a:solidFill>
            <a:schemeClr val="tx1"/>
          </a:solidFill>
          <a:latin typeface="+mn-lt"/>
          <a:ea typeface="+mn-ea"/>
          <a:cs typeface="+mn-cs"/>
        </a:defRPr>
      </a:lvl3pPr>
      <a:lvl4pPr marL="2010971"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4pPr>
      <a:lvl5pPr marL="2585535"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5pPr>
      <a:lvl6pPr marL="3160098"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6pPr>
      <a:lvl7pPr marL="3734661"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7pPr>
      <a:lvl8pPr marL="4309224"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8pPr>
      <a:lvl9pPr marL="4883788"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9pPr>
    </p:bodyStyle>
    <p:otherStyle>
      <a:defPPr>
        <a:defRPr lang="en-US"/>
      </a:defPPr>
      <a:lvl1pPr marL="0" algn="l" defTabSz="1149126" rtl="0" eaLnBrk="1" latinLnBrk="0" hangingPunct="1">
        <a:defRPr sz="2262" kern="1200">
          <a:solidFill>
            <a:schemeClr val="tx1"/>
          </a:solidFill>
          <a:latin typeface="+mn-lt"/>
          <a:ea typeface="+mn-ea"/>
          <a:cs typeface="+mn-cs"/>
        </a:defRPr>
      </a:lvl1pPr>
      <a:lvl2pPr marL="574563" algn="l" defTabSz="1149126" rtl="0" eaLnBrk="1" latinLnBrk="0" hangingPunct="1">
        <a:defRPr sz="2262" kern="1200">
          <a:solidFill>
            <a:schemeClr val="tx1"/>
          </a:solidFill>
          <a:latin typeface="+mn-lt"/>
          <a:ea typeface="+mn-ea"/>
          <a:cs typeface="+mn-cs"/>
        </a:defRPr>
      </a:lvl2pPr>
      <a:lvl3pPr marL="1149126" algn="l" defTabSz="1149126" rtl="0" eaLnBrk="1" latinLnBrk="0" hangingPunct="1">
        <a:defRPr sz="2262" kern="1200">
          <a:solidFill>
            <a:schemeClr val="tx1"/>
          </a:solidFill>
          <a:latin typeface="+mn-lt"/>
          <a:ea typeface="+mn-ea"/>
          <a:cs typeface="+mn-cs"/>
        </a:defRPr>
      </a:lvl3pPr>
      <a:lvl4pPr marL="1723690" algn="l" defTabSz="1149126" rtl="0" eaLnBrk="1" latinLnBrk="0" hangingPunct="1">
        <a:defRPr sz="2262" kern="1200">
          <a:solidFill>
            <a:schemeClr val="tx1"/>
          </a:solidFill>
          <a:latin typeface="+mn-lt"/>
          <a:ea typeface="+mn-ea"/>
          <a:cs typeface="+mn-cs"/>
        </a:defRPr>
      </a:lvl4pPr>
      <a:lvl5pPr marL="2298253" algn="l" defTabSz="1149126" rtl="0" eaLnBrk="1" latinLnBrk="0" hangingPunct="1">
        <a:defRPr sz="2262" kern="1200">
          <a:solidFill>
            <a:schemeClr val="tx1"/>
          </a:solidFill>
          <a:latin typeface="+mn-lt"/>
          <a:ea typeface="+mn-ea"/>
          <a:cs typeface="+mn-cs"/>
        </a:defRPr>
      </a:lvl5pPr>
      <a:lvl6pPr marL="2872816" algn="l" defTabSz="1149126" rtl="0" eaLnBrk="1" latinLnBrk="0" hangingPunct="1">
        <a:defRPr sz="2262" kern="1200">
          <a:solidFill>
            <a:schemeClr val="tx1"/>
          </a:solidFill>
          <a:latin typeface="+mn-lt"/>
          <a:ea typeface="+mn-ea"/>
          <a:cs typeface="+mn-cs"/>
        </a:defRPr>
      </a:lvl6pPr>
      <a:lvl7pPr marL="3447379" algn="l" defTabSz="1149126" rtl="0" eaLnBrk="1" latinLnBrk="0" hangingPunct="1">
        <a:defRPr sz="2262" kern="1200">
          <a:solidFill>
            <a:schemeClr val="tx1"/>
          </a:solidFill>
          <a:latin typeface="+mn-lt"/>
          <a:ea typeface="+mn-ea"/>
          <a:cs typeface="+mn-cs"/>
        </a:defRPr>
      </a:lvl7pPr>
      <a:lvl8pPr marL="4021943" algn="l" defTabSz="1149126" rtl="0" eaLnBrk="1" latinLnBrk="0" hangingPunct="1">
        <a:defRPr sz="2262" kern="1200">
          <a:solidFill>
            <a:schemeClr val="tx1"/>
          </a:solidFill>
          <a:latin typeface="+mn-lt"/>
          <a:ea typeface="+mn-ea"/>
          <a:cs typeface="+mn-cs"/>
        </a:defRPr>
      </a:lvl8pPr>
      <a:lvl9pPr marL="4596506" algn="l" defTabSz="1149126" rtl="0" eaLnBrk="1" latinLnBrk="0" hangingPunct="1">
        <a:defRPr sz="22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otunda.ie/eras/" TargetMode="External"/><Relationship Id="rId2" Type="http://schemas.openxmlformats.org/officeDocument/2006/relationships/hyperlink" Target="mailto:ERAS@rotunda.ie" TargetMode="External"/><Relationship Id="rId1" Type="http://schemas.openxmlformats.org/officeDocument/2006/relationships/slideLayout" Target="../slideLayouts/slideLayout1.xml"/><Relationship Id="rId4" Type="http://schemas.openxmlformats.org/officeDocument/2006/relationships/hyperlink" Target="https://youtu.be/mRHSScGB5_8"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0432" y="5403252"/>
            <a:ext cx="25184068" cy="1302348"/>
          </a:xfrm>
        </p:spPr>
        <p:txBody>
          <a:bodyPr>
            <a:normAutofit fontScale="90000"/>
          </a:bodyPr>
          <a:lstStyle/>
          <a:p>
            <a:r>
              <a:rPr lang="en-US" b="1" dirty="0"/>
              <a:t>Enhanced Recovery </a:t>
            </a:r>
            <a:r>
              <a:rPr lang="en-US" b="1" dirty="0" smtClean="0"/>
              <a:t/>
            </a:r>
            <a:br>
              <a:rPr lang="en-US" b="1" dirty="0" smtClean="0"/>
            </a:br>
            <a:r>
              <a:rPr lang="en-US" b="1" dirty="0" smtClean="0"/>
              <a:t>After Surgery (ERAS)</a:t>
            </a:r>
            <a:endParaRPr lang="en-US" b="1" dirty="0"/>
          </a:p>
        </p:txBody>
      </p:sp>
      <p:sp>
        <p:nvSpPr>
          <p:cNvPr id="4" name="Text Placeholder 3"/>
          <p:cNvSpPr>
            <a:spLocks noGrp="1"/>
          </p:cNvSpPr>
          <p:nvPr>
            <p:ph type="body" sz="quarter" idx="13"/>
          </p:nvPr>
        </p:nvSpPr>
        <p:spPr>
          <a:xfrm>
            <a:off x="7010432" y="8387896"/>
            <a:ext cx="25298368" cy="1289503"/>
          </a:xfrm>
        </p:spPr>
        <p:txBody>
          <a:bodyPr>
            <a:normAutofit fontScale="55000" lnSpcReduction="20000"/>
          </a:bodyPr>
          <a:lstStyle/>
          <a:p>
            <a:r>
              <a:rPr lang="en-IE" dirty="0"/>
              <a:t>Eimear Lawlor (CMM2), Annmarie Sliney (ADOM), Ann Doherty (Cons. Anaesthetist), Doireann O’Flaherty, (Cons. Anaesthetist)</a:t>
            </a:r>
          </a:p>
          <a:p>
            <a:endParaRPr lang="en-US" dirty="0"/>
          </a:p>
        </p:txBody>
      </p:sp>
      <p:sp>
        <p:nvSpPr>
          <p:cNvPr id="5" name="Text Placeholder 4"/>
          <p:cNvSpPr>
            <a:spLocks noGrp="1"/>
          </p:cNvSpPr>
          <p:nvPr>
            <p:ph type="body" sz="quarter" idx="14"/>
          </p:nvPr>
        </p:nvSpPr>
        <p:spPr>
          <a:xfrm>
            <a:off x="8080058" y="10396760"/>
            <a:ext cx="23733442" cy="2747740"/>
          </a:xfrm>
        </p:spPr>
        <p:txBody>
          <a:bodyPr>
            <a:normAutofit/>
          </a:bodyPr>
          <a:lstStyle/>
          <a:p>
            <a:r>
              <a:rPr lang="en-US" dirty="0" smtClean="0"/>
              <a:t>Rotunda Hospital</a:t>
            </a:r>
            <a:endParaRPr lang="en-US" dirty="0"/>
          </a:p>
        </p:txBody>
      </p:sp>
      <p:sp>
        <p:nvSpPr>
          <p:cNvPr id="6" name="TextBox 5"/>
          <p:cNvSpPr txBox="1"/>
          <p:nvPr/>
        </p:nvSpPr>
        <p:spPr>
          <a:xfrm>
            <a:off x="16154400" y="13182599"/>
            <a:ext cx="10148888" cy="1015663"/>
          </a:xfrm>
          <a:prstGeom prst="rect">
            <a:avLst/>
          </a:prstGeom>
          <a:noFill/>
        </p:spPr>
        <p:txBody>
          <a:bodyPr wrap="square" rtlCol="0">
            <a:spAutoFit/>
          </a:bodyPr>
          <a:lstStyle/>
          <a:p>
            <a:r>
              <a:rPr lang="en-IE" sz="6000" i="1" dirty="0">
                <a:hlinkClick r:id="rId2"/>
              </a:rPr>
              <a:t>ERAS@rotunda.ie</a:t>
            </a:r>
            <a:endParaRPr lang="en-IE" sz="6000" i="1" dirty="0"/>
          </a:p>
        </p:txBody>
      </p:sp>
      <p:sp>
        <p:nvSpPr>
          <p:cNvPr id="3" name="TextBox 2"/>
          <p:cNvSpPr txBox="1"/>
          <p:nvPr/>
        </p:nvSpPr>
        <p:spPr>
          <a:xfrm>
            <a:off x="26303288" y="18503225"/>
            <a:ext cx="8470038" cy="2123658"/>
          </a:xfrm>
          <a:prstGeom prst="rect">
            <a:avLst/>
          </a:prstGeom>
          <a:noFill/>
        </p:spPr>
        <p:txBody>
          <a:bodyPr wrap="square" rtlCol="0">
            <a:spAutoFit/>
          </a:bodyPr>
          <a:lstStyle/>
          <a:p>
            <a:pPr algn="ctr"/>
            <a:r>
              <a:rPr lang="en-IE" sz="4400" dirty="0" smtClean="0"/>
              <a:t>Patient Information Video for Rotunda Maternity Open Week</a:t>
            </a:r>
          </a:p>
          <a:p>
            <a:endParaRPr lang="en-IE" sz="4400" dirty="0"/>
          </a:p>
        </p:txBody>
      </p:sp>
      <p:sp>
        <p:nvSpPr>
          <p:cNvPr id="7" name="Rectangle 6"/>
          <p:cNvSpPr/>
          <p:nvPr/>
        </p:nvSpPr>
        <p:spPr>
          <a:xfrm rot="10800000" flipV="1">
            <a:off x="1285099" y="19286954"/>
            <a:ext cx="6794959" cy="769441"/>
          </a:xfrm>
          <a:prstGeom prst="rect">
            <a:avLst/>
          </a:prstGeom>
        </p:spPr>
        <p:txBody>
          <a:bodyPr wrap="square">
            <a:spAutoFit/>
          </a:bodyPr>
          <a:lstStyle/>
          <a:p>
            <a:r>
              <a:rPr lang="en-IE" sz="4400" dirty="0">
                <a:hlinkClick r:id="rId3"/>
              </a:rPr>
              <a:t>https://rotunda.ie/eras/</a:t>
            </a:r>
            <a:endParaRPr lang="en-IE" sz="4400" dirty="0"/>
          </a:p>
        </p:txBody>
      </p:sp>
      <p:sp>
        <p:nvSpPr>
          <p:cNvPr id="8" name="TextBox 7"/>
          <p:cNvSpPr txBox="1"/>
          <p:nvPr/>
        </p:nvSpPr>
        <p:spPr>
          <a:xfrm>
            <a:off x="26303288" y="19949775"/>
            <a:ext cx="8470038" cy="1446550"/>
          </a:xfrm>
          <a:prstGeom prst="rect">
            <a:avLst/>
          </a:prstGeom>
          <a:noFill/>
        </p:spPr>
        <p:txBody>
          <a:bodyPr wrap="square" rtlCol="0">
            <a:spAutoFit/>
          </a:bodyPr>
          <a:lstStyle/>
          <a:p>
            <a:r>
              <a:rPr lang="en-IE" sz="4400" dirty="0" smtClean="0">
                <a:hlinkClick r:id="rId4"/>
              </a:rPr>
              <a:t>https</a:t>
            </a:r>
            <a:r>
              <a:rPr lang="en-IE" sz="4400" dirty="0">
                <a:hlinkClick r:id="rId4"/>
              </a:rPr>
              <a:t>://</a:t>
            </a:r>
            <a:r>
              <a:rPr lang="en-IE" sz="4400" dirty="0" smtClean="0">
                <a:hlinkClick r:id="rId4"/>
              </a:rPr>
              <a:t>youtu.be/mRHSScGB5_8</a:t>
            </a:r>
            <a:endParaRPr lang="en-IE" sz="4400" dirty="0" smtClean="0"/>
          </a:p>
          <a:p>
            <a:endParaRPr lang="en-IE" sz="4400" dirty="0"/>
          </a:p>
        </p:txBody>
      </p:sp>
    </p:spTree>
    <p:extLst>
      <p:ext uri="{BB962C8B-B14F-4D97-AF65-F5344CB8AC3E}">
        <p14:creationId xmlns:p14="http://schemas.microsoft.com/office/powerpoint/2010/main" val="38744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dirty="0" smtClean="0"/>
              <a:t>Background</a:t>
            </a:r>
            <a:endParaRPr lang="en-US" b="1" dirty="0"/>
          </a:p>
        </p:txBody>
      </p:sp>
      <p:sp>
        <p:nvSpPr>
          <p:cNvPr id="3" name="Text Placeholder 2"/>
          <p:cNvSpPr>
            <a:spLocks noGrp="1"/>
          </p:cNvSpPr>
          <p:nvPr>
            <p:ph type="body" sz="quarter" idx="14"/>
          </p:nvPr>
        </p:nvSpPr>
        <p:spPr>
          <a:xfrm>
            <a:off x="1473201" y="5402009"/>
            <a:ext cx="23532122" cy="4659986"/>
          </a:xfrm>
        </p:spPr>
        <p:txBody>
          <a:bodyPr/>
          <a:lstStyle/>
          <a:p>
            <a:pPr algn="just"/>
            <a:r>
              <a:rPr lang="en-IE" sz="4400" dirty="0" smtClean="0"/>
              <a:t>Caesarean </a:t>
            </a:r>
            <a:r>
              <a:rPr lang="en-IE" sz="4400" dirty="0"/>
              <a:t>sections are the most common surgical procedure performed worldwide with rates continuing to rise. Caesarean section (CS) patients face the dual challenge of being postpartum and post-operative; therefore it is crucial we provide the highest standards of perioperative care to ensure improved recovery.  Enhanced recovery after surgery (ERAS) involves a series of evidence based, patient-centred protocols that aims to standardise the perioperative care of the patient, helping patients return to their baseline level of function as soon as possible.  ERAS has been shown to address the “triple aim”; improving quality of care while reducing cost and increasing patient satisfaction.</a:t>
            </a:r>
          </a:p>
          <a:p>
            <a:endParaRPr lang="en-IE" sz="4400" b="1" dirty="0"/>
          </a:p>
          <a:p>
            <a:endParaRPr lang="en-IE" sz="4400" b="1" dirty="0"/>
          </a:p>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19723" y="5009322"/>
            <a:ext cx="11590826" cy="14352104"/>
          </a:xfrm>
          <a:prstGeom prst="rect">
            <a:avLst/>
          </a:prstGeom>
          <a:noFill/>
          <a:ln w="9525">
            <a:solidFill>
              <a:srgbClr val="002060"/>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1378756" y="13231124"/>
            <a:ext cx="10160000" cy="5786199"/>
          </a:xfrm>
          <a:prstGeom prst="rect">
            <a:avLst/>
          </a:prstGeom>
          <a:noFill/>
        </p:spPr>
        <p:txBody>
          <a:bodyPr wrap="square" rtlCol="0">
            <a:spAutoFit/>
          </a:bodyPr>
          <a:lstStyle/>
          <a:p>
            <a:r>
              <a:rPr lang="en-IE" sz="4400" b="1" dirty="0">
                <a:solidFill>
                  <a:srgbClr val="002060"/>
                </a:solidFill>
              </a:rPr>
              <a:t>Change </a:t>
            </a:r>
            <a:r>
              <a:rPr lang="en-IE" sz="4400" b="1" dirty="0" smtClean="0">
                <a:solidFill>
                  <a:srgbClr val="002060"/>
                </a:solidFill>
              </a:rPr>
              <a:t>initiative</a:t>
            </a:r>
            <a:endParaRPr lang="en-IE" sz="4400" b="1" dirty="0">
              <a:solidFill>
                <a:srgbClr val="002060"/>
              </a:solidFill>
            </a:endParaRPr>
          </a:p>
          <a:p>
            <a:r>
              <a:rPr lang="en-IE" sz="4400" dirty="0"/>
              <a:t>Protocols were put in place to:</a:t>
            </a:r>
          </a:p>
          <a:p>
            <a:pPr marL="285750" indent="-285750">
              <a:buFont typeface="Arial" panose="020B0604020202020204" pitchFamily="34" charset="0"/>
              <a:buChar char="•"/>
            </a:pPr>
            <a:r>
              <a:rPr lang="en-IE" sz="4400" dirty="0"/>
              <a:t>Optimize maternal anaemia</a:t>
            </a:r>
          </a:p>
          <a:p>
            <a:pPr marL="285750" indent="-285750">
              <a:buFont typeface="Arial" panose="020B0604020202020204" pitchFamily="34" charset="0"/>
              <a:buChar char="•"/>
            </a:pPr>
            <a:r>
              <a:rPr lang="en-IE" sz="4400" dirty="0"/>
              <a:t>Limit fasting times </a:t>
            </a:r>
            <a:r>
              <a:rPr lang="en-IE" sz="4400" dirty="0" smtClean="0"/>
              <a:t>pre-operatively</a:t>
            </a:r>
          </a:p>
          <a:p>
            <a:pPr marL="285750" indent="-285750">
              <a:buFont typeface="Arial" panose="020B0604020202020204" pitchFamily="34" charset="0"/>
              <a:buChar char="•"/>
            </a:pPr>
            <a:r>
              <a:rPr lang="en-US" sz="4400" dirty="0" smtClean="0"/>
              <a:t>Prevent hypothermia</a:t>
            </a:r>
            <a:endParaRPr lang="en-IE" sz="4400" dirty="0"/>
          </a:p>
          <a:p>
            <a:pPr marL="285750" indent="-285750">
              <a:buFont typeface="Arial" panose="020B0604020202020204" pitchFamily="34" charset="0"/>
              <a:buChar char="•"/>
            </a:pPr>
            <a:r>
              <a:rPr lang="en-IE" sz="4400" dirty="0"/>
              <a:t>Encourage earlier resumption of oral diet post-operatively</a:t>
            </a:r>
          </a:p>
          <a:p>
            <a:pPr marL="285750" indent="-285750">
              <a:buFont typeface="Arial" panose="020B0604020202020204" pitchFamily="34" charset="0"/>
              <a:buChar char="•"/>
            </a:pPr>
            <a:r>
              <a:rPr lang="en-IE" sz="4400" dirty="0"/>
              <a:t>Manage pain, nausea and vomiting</a:t>
            </a:r>
          </a:p>
          <a:p>
            <a:endParaRPr lang="en-IE" dirty="0"/>
          </a:p>
        </p:txBody>
      </p:sp>
      <p:sp>
        <p:nvSpPr>
          <p:cNvPr id="7" name="Content Placeholder 5"/>
          <p:cNvSpPr txBox="1">
            <a:spLocks/>
          </p:cNvSpPr>
          <p:nvPr/>
        </p:nvSpPr>
        <p:spPr>
          <a:xfrm>
            <a:off x="14413258" y="13390397"/>
            <a:ext cx="9779657" cy="5467651"/>
          </a:xfrm>
          <a:prstGeom prst="rect">
            <a:avLst/>
          </a:prstGeom>
          <a:noFill/>
        </p:spPr>
        <p:txBody>
          <a:bodyPr wrap="square" rtlCol="0">
            <a:spAutoFit/>
          </a:bodyPr>
          <a:lstStyle>
            <a:lvl1pPr marL="287282" indent="-287282" algn="l" defTabSz="1149126" rtl="0" eaLnBrk="1" latinLnBrk="0" hangingPunct="1">
              <a:lnSpc>
                <a:spcPct val="90000"/>
              </a:lnSpc>
              <a:spcBef>
                <a:spcPts val="1257"/>
              </a:spcBef>
              <a:buFont typeface="Arial" panose="020B0604020202020204" pitchFamily="34" charset="0"/>
              <a:buChar char="•"/>
              <a:defRPr sz="3519" kern="1200">
                <a:solidFill>
                  <a:schemeClr val="tx1"/>
                </a:solidFill>
                <a:latin typeface="+mn-lt"/>
                <a:ea typeface="+mn-ea"/>
                <a:cs typeface="+mn-cs"/>
              </a:defRPr>
            </a:lvl1pPr>
            <a:lvl2pPr marL="861845" indent="-287282" algn="l" defTabSz="1149126" rtl="0" eaLnBrk="1" latinLnBrk="0" hangingPunct="1">
              <a:lnSpc>
                <a:spcPct val="90000"/>
              </a:lnSpc>
              <a:spcBef>
                <a:spcPts val="628"/>
              </a:spcBef>
              <a:buFont typeface="Arial" panose="020B0604020202020204" pitchFamily="34" charset="0"/>
              <a:buChar char="•"/>
              <a:defRPr sz="3016" kern="1200">
                <a:solidFill>
                  <a:schemeClr val="tx1"/>
                </a:solidFill>
                <a:latin typeface="+mn-lt"/>
                <a:ea typeface="+mn-ea"/>
                <a:cs typeface="+mn-cs"/>
              </a:defRPr>
            </a:lvl2pPr>
            <a:lvl3pPr marL="1436408" indent="-287282" algn="l" defTabSz="1149126" rtl="0" eaLnBrk="1" latinLnBrk="0" hangingPunct="1">
              <a:lnSpc>
                <a:spcPct val="90000"/>
              </a:lnSpc>
              <a:spcBef>
                <a:spcPts val="628"/>
              </a:spcBef>
              <a:buFont typeface="Arial" panose="020B0604020202020204" pitchFamily="34" charset="0"/>
              <a:buChar char="•"/>
              <a:defRPr sz="2513" kern="1200">
                <a:solidFill>
                  <a:schemeClr val="tx1"/>
                </a:solidFill>
                <a:latin typeface="+mn-lt"/>
                <a:ea typeface="+mn-ea"/>
                <a:cs typeface="+mn-cs"/>
              </a:defRPr>
            </a:lvl3pPr>
            <a:lvl4pPr marL="2010971"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4pPr>
            <a:lvl5pPr marL="2585535"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5pPr>
            <a:lvl6pPr marL="3160098"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6pPr>
            <a:lvl7pPr marL="3734661"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7pPr>
            <a:lvl8pPr marL="4309224"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8pPr>
            <a:lvl9pPr marL="4883788"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9pPr>
          </a:lstStyle>
          <a:p>
            <a:pPr marL="0" indent="0">
              <a:buNone/>
            </a:pPr>
            <a:r>
              <a:rPr lang="en-IE" sz="4400" b="1" dirty="0" smtClean="0">
                <a:solidFill>
                  <a:srgbClr val="002060"/>
                </a:solidFill>
              </a:rPr>
              <a:t>Other KPI’s</a:t>
            </a:r>
          </a:p>
          <a:p>
            <a:pPr marL="285750" indent="-285750"/>
            <a:r>
              <a:rPr lang="en-IE" sz="4400" dirty="0" smtClean="0"/>
              <a:t>A six hour post-op care bundle  was implemented to include earlier ambulation and early removal of urinary catheters. </a:t>
            </a:r>
          </a:p>
          <a:p>
            <a:pPr marL="285750" indent="-285750"/>
            <a:r>
              <a:rPr lang="en-IE" sz="4400" dirty="0" smtClean="0"/>
              <a:t>Patients can avail of early discharge home at 48 hours. </a:t>
            </a:r>
          </a:p>
          <a:p>
            <a:endParaRPr lang="en-IE" sz="4400" dirty="0"/>
          </a:p>
        </p:txBody>
      </p:sp>
      <p:sp>
        <p:nvSpPr>
          <p:cNvPr id="8" name="Content Placeholder 5"/>
          <p:cNvSpPr txBox="1">
            <a:spLocks/>
          </p:cNvSpPr>
          <p:nvPr/>
        </p:nvSpPr>
        <p:spPr>
          <a:xfrm>
            <a:off x="1473201" y="10353100"/>
            <a:ext cx="24974062" cy="2863348"/>
          </a:xfrm>
          <a:prstGeom prst="rect">
            <a:avLst/>
          </a:prstGeom>
          <a:noFill/>
        </p:spPr>
        <p:txBody>
          <a:bodyPr wrap="square" rtlCol="0">
            <a:spAutoFit/>
          </a:bodyPr>
          <a:lstStyle>
            <a:lvl1pPr marL="287282" indent="-287282" algn="l" defTabSz="1149126" rtl="0" eaLnBrk="1" latinLnBrk="0" hangingPunct="1">
              <a:lnSpc>
                <a:spcPct val="90000"/>
              </a:lnSpc>
              <a:spcBef>
                <a:spcPts val="1257"/>
              </a:spcBef>
              <a:buFont typeface="Arial" panose="020B0604020202020204" pitchFamily="34" charset="0"/>
              <a:buChar char="•"/>
              <a:defRPr sz="3519" kern="1200">
                <a:solidFill>
                  <a:schemeClr val="tx1"/>
                </a:solidFill>
                <a:latin typeface="+mn-lt"/>
                <a:ea typeface="+mn-ea"/>
                <a:cs typeface="+mn-cs"/>
              </a:defRPr>
            </a:lvl1pPr>
            <a:lvl2pPr marL="861845" indent="-287282" algn="l" defTabSz="1149126" rtl="0" eaLnBrk="1" latinLnBrk="0" hangingPunct="1">
              <a:lnSpc>
                <a:spcPct val="90000"/>
              </a:lnSpc>
              <a:spcBef>
                <a:spcPts val="628"/>
              </a:spcBef>
              <a:buFont typeface="Arial" panose="020B0604020202020204" pitchFamily="34" charset="0"/>
              <a:buChar char="•"/>
              <a:defRPr sz="3016" kern="1200">
                <a:solidFill>
                  <a:schemeClr val="tx1"/>
                </a:solidFill>
                <a:latin typeface="+mn-lt"/>
                <a:ea typeface="+mn-ea"/>
                <a:cs typeface="+mn-cs"/>
              </a:defRPr>
            </a:lvl2pPr>
            <a:lvl3pPr marL="1436408" indent="-287282" algn="l" defTabSz="1149126" rtl="0" eaLnBrk="1" latinLnBrk="0" hangingPunct="1">
              <a:lnSpc>
                <a:spcPct val="90000"/>
              </a:lnSpc>
              <a:spcBef>
                <a:spcPts val="628"/>
              </a:spcBef>
              <a:buFont typeface="Arial" panose="020B0604020202020204" pitchFamily="34" charset="0"/>
              <a:buChar char="•"/>
              <a:defRPr sz="2513" kern="1200">
                <a:solidFill>
                  <a:schemeClr val="tx1"/>
                </a:solidFill>
                <a:latin typeface="+mn-lt"/>
                <a:ea typeface="+mn-ea"/>
                <a:cs typeface="+mn-cs"/>
              </a:defRPr>
            </a:lvl3pPr>
            <a:lvl4pPr marL="2010971"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4pPr>
            <a:lvl5pPr marL="2585535"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5pPr>
            <a:lvl6pPr marL="3160098"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6pPr>
            <a:lvl7pPr marL="3734661"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7pPr>
            <a:lvl8pPr marL="4309224"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8pPr>
            <a:lvl9pPr marL="4883788" indent="-287282" algn="l" defTabSz="1149126" rtl="0" eaLnBrk="1" latinLnBrk="0" hangingPunct="1">
              <a:lnSpc>
                <a:spcPct val="90000"/>
              </a:lnSpc>
              <a:spcBef>
                <a:spcPts val="628"/>
              </a:spcBef>
              <a:buFont typeface="Arial" panose="020B0604020202020204" pitchFamily="34" charset="0"/>
              <a:buChar char="•"/>
              <a:defRPr sz="2262" kern="1200">
                <a:solidFill>
                  <a:schemeClr val="tx1"/>
                </a:solidFill>
                <a:latin typeface="+mn-lt"/>
                <a:ea typeface="+mn-ea"/>
                <a:cs typeface="+mn-cs"/>
              </a:defRPr>
            </a:lvl9pPr>
          </a:lstStyle>
          <a:p>
            <a:pPr marL="0" indent="0">
              <a:buNone/>
            </a:pPr>
            <a:r>
              <a:rPr lang="en-IE" sz="4400" b="1" dirty="0" smtClean="0">
                <a:solidFill>
                  <a:srgbClr val="002060"/>
                </a:solidFill>
              </a:rPr>
              <a:t>Aim</a:t>
            </a:r>
            <a:r>
              <a:rPr lang="en-IE" sz="4400" b="1" dirty="0">
                <a:solidFill>
                  <a:srgbClr val="002060"/>
                </a:solidFill>
              </a:rPr>
              <a:t>:</a:t>
            </a:r>
          </a:p>
          <a:p>
            <a:pPr marL="0" indent="0">
              <a:buNone/>
            </a:pPr>
            <a:r>
              <a:rPr lang="en-IE" sz="4400" dirty="0" smtClean="0"/>
              <a:t>Our </a:t>
            </a:r>
            <a:r>
              <a:rPr lang="en-IE" sz="4400" dirty="0"/>
              <a:t>overarching objective is to develop and implement Irelands’ first ERAS programme </a:t>
            </a:r>
            <a:r>
              <a:rPr lang="en-IE" sz="4400" dirty="0" smtClean="0"/>
              <a:t>for women </a:t>
            </a:r>
            <a:r>
              <a:rPr lang="en-IE" sz="4400" dirty="0"/>
              <a:t>undergoing an Elective Caesarean Section by December 31</a:t>
            </a:r>
            <a:r>
              <a:rPr lang="en-IE" sz="4400" baseline="30000" dirty="0"/>
              <a:t>st</a:t>
            </a:r>
            <a:r>
              <a:rPr lang="en-IE" sz="4400" dirty="0"/>
              <a:t> 2021.</a:t>
            </a:r>
          </a:p>
          <a:p>
            <a:endParaRPr lang="en-IE" sz="4400" dirty="0"/>
          </a:p>
        </p:txBody>
      </p:sp>
    </p:spTree>
    <p:extLst>
      <p:ext uri="{BB962C8B-B14F-4D97-AF65-F5344CB8AC3E}">
        <p14:creationId xmlns:p14="http://schemas.microsoft.com/office/powerpoint/2010/main" val="375796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sz="13800" b="1" dirty="0" smtClean="0">
                <a:solidFill>
                  <a:schemeClr val="bg1"/>
                </a:solidFill>
              </a:rPr>
              <a:t>PDSA Cycles &amp; Outcomes</a:t>
            </a:r>
            <a:endParaRPr lang="en-IE" sz="13800" b="1" dirty="0">
              <a:solidFill>
                <a:schemeClr val="bg1"/>
              </a:solidFill>
            </a:endParaRPr>
          </a:p>
        </p:txBody>
      </p:sp>
      <p:sp>
        <p:nvSpPr>
          <p:cNvPr id="3" name="Content Placeholder 2"/>
          <p:cNvSpPr>
            <a:spLocks noGrp="1"/>
          </p:cNvSpPr>
          <p:nvPr>
            <p:ph idx="1"/>
          </p:nvPr>
        </p:nvSpPr>
        <p:spPr>
          <a:xfrm>
            <a:off x="1051997" y="5568076"/>
            <a:ext cx="17966254" cy="4385222"/>
          </a:xfrm>
        </p:spPr>
        <p:txBody>
          <a:bodyPr/>
          <a:lstStyle/>
          <a:p>
            <a:r>
              <a:rPr lang="en-IE" sz="3800" b="1" dirty="0" smtClean="0">
                <a:solidFill>
                  <a:srgbClr val="002060"/>
                </a:solidFill>
              </a:rPr>
              <a:t>PDSA </a:t>
            </a:r>
            <a:r>
              <a:rPr lang="en-IE" sz="3800" b="1" dirty="0">
                <a:solidFill>
                  <a:srgbClr val="002060"/>
                </a:solidFill>
              </a:rPr>
              <a:t>1.0: </a:t>
            </a:r>
            <a:r>
              <a:rPr lang="en-IE" sz="3800" dirty="0"/>
              <a:t>To reduce hospital Length of Stay from 5 to 2 days for mothers having a planned Caesarean Section (CS</a:t>
            </a:r>
            <a:r>
              <a:rPr lang="en-IE" sz="3800"/>
              <a:t>) </a:t>
            </a:r>
            <a:r>
              <a:rPr lang="en-IE" sz="3800" smtClean="0"/>
              <a:t>by </a:t>
            </a:r>
            <a:r>
              <a:rPr lang="en-IE" sz="3800" dirty="0"/>
              <a:t>December 2021</a:t>
            </a:r>
            <a:endParaRPr lang="en-IE" sz="3800" b="1" dirty="0"/>
          </a:p>
          <a:p>
            <a:r>
              <a:rPr lang="en-IE" sz="3800" b="1" dirty="0">
                <a:solidFill>
                  <a:srgbClr val="002060"/>
                </a:solidFill>
              </a:rPr>
              <a:t>PDSA 2.0: </a:t>
            </a:r>
            <a:r>
              <a:rPr lang="en-IE" sz="3800" dirty="0"/>
              <a:t>Reduce carbohydrate fasting times by providing </a:t>
            </a:r>
            <a:r>
              <a:rPr lang="en-IE" sz="3800" dirty="0" err="1"/>
              <a:t>Nutricia</a:t>
            </a:r>
            <a:r>
              <a:rPr lang="en-IE" sz="3800" dirty="0"/>
              <a:t> Pre-op drink</a:t>
            </a:r>
            <a:r>
              <a:rPr lang="en-IE" sz="3800" b="1" dirty="0"/>
              <a:t>s</a:t>
            </a:r>
          </a:p>
          <a:p>
            <a:r>
              <a:rPr lang="en-IE" sz="3800" b="1" dirty="0">
                <a:solidFill>
                  <a:srgbClr val="002060"/>
                </a:solidFill>
              </a:rPr>
              <a:t>PDSA 3.0: </a:t>
            </a:r>
            <a:r>
              <a:rPr lang="en-IE" sz="3800" dirty="0"/>
              <a:t>Reduce total length of time of IDC </a:t>
            </a:r>
          </a:p>
          <a:p>
            <a:r>
              <a:rPr lang="en-IE" sz="3800" b="1" dirty="0">
                <a:solidFill>
                  <a:srgbClr val="002060"/>
                </a:solidFill>
              </a:rPr>
              <a:t>PDSA 4.0</a:t>
            </a:r>
            <a:r>
              <a:rPr lang="en-IE" sz="3800" b="1" dirty="0"/>
              <a:t>: </a:t>
            </a:r>
            <a:r>
              <a:rPr lang="en-IE" sz="3800" dirty="0"/>
              <a:t>Expand ERAS to Postnatal ward A</a:t>
            </a:r>
          </a:p>
          <a:p>
            <a:r>
              <a:rPr lang="en-IE" sz="3800" b="1" dirty="0">
                <a:solidFill>
                  <a:srgbClr val="002060"/>
                </a:solidFill>
              </a:rPr>
              <a:t>PDSA 5.0: </a:t>
            </a:r>
            <a:r>
              <a:rPr lang="en-IE" sz="3800" dirty="0"/>
              <a:t>Reduce length of time between 1</a:t>
            </a:r>
            <a:r>
              <a:rPr lang="en-IE" sz="3800" baseline="30000" dirty="0"/>
              <a:t>st</a:t>
            </a:r>
            <a:r>
              <a:rPr lang="en-IE" sz="3800" dirty="0"/>
              <a:t> and 2</a:t>
            </a:r>
            <a:r>
              <a:rPr lang="en-IE" sz="3800" baseline="30000" dirty="0"/>
              <a:t>nd</a:t>
            </a:r>
            <a:r>
              <a:rPr lang="en-IE" sz="3800" dirty="0"/>
              <a:t> dose of PR </a:t>
            </a:r>
            <a:r>
              <a:rPr lang="en-IE" sz="3800" dirty="0" err="1"/>
              <a:t>Difene</a:t>
            </a:r>
            <a:endParaRPr lang="en-IE" sz="3800" dirty="0"/>
          </a:p>
          <a:p>
            <a:endParaRPr lang="en-IE" sz="3800" dirty="0" smtClean="0"/>
          </a:p>
          <a:p>
            <a:endParaRPr lang="en-IE" sz="3800" dirty="0"/>
          </a:p>
        </p:txBody>
      </p:sp>
      <p:sp>
        <p:nvSpPr>
          <p:cNvPr id="4" name="TextBox 3"/>
          <p:cNvSpPr txBox="1"/>
          <p:nvPr/>
        </p:nvSpPr>
        <p:spPr>
          <a:xfrm>
            <a:off x="1051996" y="9953298"/>
            <a:ext cx="17966254" cy="10002738"/>
          </a:xfrm>
          <a:prstGeom prst="rect">
            <a:avLst/>
          </a:prstGeom>
          <a:noFill/>
        </p:spPr>
        <p:txBody>
          <a:bodyPr wrap="square" rtlCol="0">
            <a:spAutoFit/>
          </a:bodyPr>
          <a:lstStyle/>
          <a:p>
            <a:pPr algn="just"/>
            <a:r>
              <a:rPr lang="en-IE" sz="3800" b="1" dirty="0">
                <a:solidFill>
                  <a:srgbClr val="002060"/>
                </a:solidFill>
              </a:rPr>
              <a:t>Results:</a:t>
            </a:r>
          </a:p>
          <a:p>
            <a:pPr algn="just"/>
            <a:r>
              <a:rPr lang="en-IE" sz="3800" dirty="0"/>
              <a:t>196 patients completed the programme in 2021:</a:t>
            </a:r>
          </a:p>
          <a:p>
            <a:pPr algn="just"/>
            <a:r>
              <a:rPr lang="en-IE" sz="3800" dirty="0"/>
              <a:t>•Pre-operative fasting times reduced from an average of 14.5 hours to 5.9 hours</a:t>
            </a:r>
          </a:p>
          <a:p>
            <a:pPr algn="just"/>
            <a:r>
              <a:rPr lang="en-IE" sz="3800" dirty="0"/>
              <a:t>•Post-operative fasting times reduced from an average of 6.7 hours to 2.5 hours. </a:t>
            </a:r>
          </a:p>
          <a:p>
            <a:pPr algn="just"/>
            <a:r>
              <a:rPr lang="en-IE" sz="3800" dirty="0"/>
              <a:t>•Time of post-operative mobilisation was reduced from an average of 13.9 hours to 6.9 hours </a:t>
            </a:r>
          </a:p>
          <a:p>
            <a:pPr algn="just"/>
            <a:r>
              <a:rPr lang="en-IE" sz="3800" dirty="0"/>
              <a:t>•Time to IDC removal was reduced from an average of 21.9 hours to 9.9 hours. </a:t>
            </a:r>
          </a:p>
          <a:p>
            <a:pPr algn="just"/>
            <a:r>
              <a:rPr lang="en-IE" sz="3800" dirty="0"/>
              <a:t>•An average pain score of 1 has been reported on day one post-operatively (approx. 24 hours post- operatively). This compares to an average pain score of 1.9 pre ERAS*.</a:t>
            </a:r>
          </a:p>
          <a:p>
            <a:pPr algn="just"/>
            <a:r>
              <a:rPr lang="en-IE" sz="3800" dirty="0"/>
              <a:t>•118 women (60%) were discharged home on day two. Length of stay (LOS) for women undergoing elective </a:t>
            </a:r>
            <a:r>
              <a:rPr lang="en-IE" sz="3800" dirty="0" err="1"/>
              <a:t>cesarean</a:t>
            </a:r>
            <a:r>
              <a:rPr lang="en-IE" sz="3800" dirty="0"/>
              <a:t> section can vary between 72-120 hours (or 3-5 days). The average LOS for women who followed the ERAS pathway was 65.1 hours (or 2.7 days). </a:t>
            </a:r>
          </a:p>
          <a:p>
            <a:pPr algn="just"/>
            <a:r>
              <a:rPr lang="en-IE" sz="3800" dirty="0"/>
              <a:t>•</a:t>
            </a:r>
            <a:r>
              <a:rPr lang="en-IE" sz="3800" dirty="0" smtClean="0"/>
              <a:t>171 </a:t>
            </a:r>
            <a:r>
              <a:rPr lang="en-IE" sz="3800" dirty="0"/>
              <a:t>women (87%) were followed up with the Community Midwifery Team (CMT) following discharge</a:t>
            </a:r>
          </a:p>
          <a:p>
            <a:pPr algn="just"/>
            <a:r>
              <a:rPr lang="en-IE" sz="3800" dirty="0"/>
              <a:t>•There were no cases of ileus</a:t>
            </a:r>
          </a:p>
          <a:p>
            <a:pPr algn="just"/>
            <a:r>
              <a:rPr lang="en-IE" sz="3800" dirty="0"/>
              <a:t>•There were no readmissions </a:t>
            </a:r>
          </a:p>
          <a:p>
            <a:endParaRPr lang="en-IE" sz="3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3391" y="11114107"/>
            <a:ext cx="16823113" cy="8247319"/>
          </a:xfrm>
          <a:prstGeom prst="rect">
            <a:avLst/>
          </a:prstGeom>
          <a:noFill/>
          <a:ln w="9525">
            <a:solidFill>
              <a:srgbClr val="002060"/>
            </a:solidFill>
            <a:miter lim="800000"/>
            <a:headEnd/>
            <a:tailEnd/>
          </a:ln>
          <a:extLst>
            <a:ext uri="{909E8E84-426E-40DD-AFC4-6F175D3DCCD1}">
              <a14:hiddenFill xmlns:a14="http://schemas.microsoft.com/office/drawing/2010/main">
                <a:solidFill>
                  <a:schemeClr val="accent1"/>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94729" y="5275263"/>
            <a:ext cx="4842332" cy="5744127"/>
          </a:xfrm>
          <a:prstGeom prst="rect">
            <a:avLst/>
          </a:prstGeom>
          <a:noFill/>
          <a:ln w="9525">
            <a:solidFill>
              <a:srgbClr val="00206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06900" y="5310311"/>
            <a:ext cx="4943684" cy="5798100"/>
          </a:xfrm>
          <a:prstGeom prst="rect">
            <a:avLst/>
          </a:prstGeom>
          <a:noFill/>
          <a:ln w="9525">
            <a:solidFill>
              <a:srgbClr val="00206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966200" y="19744472"/>
            <a:ext cx="12988503" cy="523220"/>
          </a:xfrm>
          <a:prstGeom prst="rect">
            <a:avLst/>
          </a:prstGeom>
          <a:noFill/>
        </p:spPr>
        <p:txBody>
          <a:bodyPr wrap="square" rtlCol="0">
            <a:spAutoFit/>
          </a:bodyPr>
          <a:lstStyle/>
          <a:p>
            <a:r>
              <a:rPr lang="en-IE" sz="2800" dirty="0" smtClean="0"/>
              <a:t>*Data </a:t>
            </a:r>
            <a:r>
              <a:rPr lang="en-IE" sz="2800" dirty="0"/>
              <a:t>was collected on 100 patients who had undergone an EL </a:t>
            </a:r>
            <a:r>
              <a:rPr lang="en-IE" sz="2800" dirty="0" smtClean="0"/>
              <a:t>LSCS pre-ERAS</a:t>
            </a:r>
            <a:endParaRPr lang="en-IE" sz="2800" dirty="0"/>
          </a:p>
        </p:txBody>
      </p:sp>
    </p:spTree>
    <p:extLst>
      <p:ext uri="{BB962C8B-B14F-4D97-AF65-F5344CB8AC3E}">
        <p14:creationId xmlns:p14="http://schemas.microsoft.com/office/powerpoint/2010/main" val="151763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2955" y="5213350"/>
            <a:ext cx="35169230" cy="14094558"/>
          </a:xfrm>
        </p:spPr>
        <p:txBody>
          <a:bodyPr/>
          <a:lstStyle/>
          <a:p>
            <a:pPr marL="0" indent="0" algn="just">
              <a:buNone/>
            </a:pPr>
            <a:r>
              <a:rPr lang="en-IE" sz="4400" b="1" dirty="0" smtClean="0">
                <a:solidFill>
                  <a:srgbClr val="002060"/>
                </a:solidFill>
              </a:rPr>
              <a:t>How was </a:t>
            </a:r>
            <a:r>
              <a:rPr lang="en-IE" sz="4400" b="1" dirty="0">
                <a:solidFill>
                  <a:srgbClr val="002060"/>
                </a:solidFill>
              </a:rPr>
              <a:t>the improvement sustained:</a:t>
            </a:r>
            <a:endParaRPr lang="en-IE" sz="4400" dirty="0">
              <a:solidFill>
                <a:srgbClr val="002060"/>
              </a:solidFill>
            </a:endParaRPr>
          </a:p>
          <a:p>
            <a:pPr marL="0" indent="0" algn="just">
              <a:buNone/>
            </a:pPr>
            <a:r>
              <a:rPr lang="en-IE" sz="4400" dirty="0"/>
              <a:t>A number of factors have been instrumental in sustaining this change project to date. These include:</a:t>
            </a:r>
          </a:p>
          <a:p>
            <a:pPr marL="285750" indent="-285750" algn="just"/>
            <a:r>
              <a:rPr lang="en-IE" sz="4400" dirty="0"/>
              <a:t>Having a dedicated ERAS Midwife to follow the patient and motivate staff</a:t>
            </a:r>
          </a:p>
          <a:p>
            <a:pPr marL="285750" indent="-285750" algn="just"/>
            <a:r>
              <a:rPr lang="en-IE" sz="4400" dirty="0"/>
              <a:t>Identifying “champions” on each ward, robust education and staff support </a:t>
            </a:r>
          </a:p>
          <a:p>
            <a:pPr marL="285750" indent="-285750" algn="just"/>
            <a:r>
              <a:rPr lang="en-IE" sz="4400" dirty="0"/>
              <a:t>Regular bidirectional staff feedback. Feedback is given to staff by means of an ERAS dashboard on the postnatal ward which includes graphs and </a:t>
            </a:r>
            <a:r>
              <a:rPr lang="en-IE" sz="4400" dirty="0" err="1"/>
              <a:t>runcharts</a:t>
            </a:r>
            <a:r>
              <a:rPr lang="en-IE" sz="4400" dirty="0"/>
              <a:t> to show progress towards targets. The dashboard functions not only to inform staff of progress but has been an important tool to motivate staff to meet targets</a:t>
            </a:r>
          </a:p>
          <a:p>
            <a:pPr marL="285750" indent="-285750" algn="just"/>
            <a:r>
              <a:rPr lang="en-IE" sz="4400" dirty="0"/>
              <a:t>Feedback from the staff and the patients is encouraged and has been overwhelmingly positive</a:t>
            </a:r>
          </a:p>
          <a:p>
            <a:pPr marL="285750" indent="-285750" algn="just"/>
            <a:r>
              <a:rPr lang="en-IE" sz="4400" dirty="0"/>
              <a:t>A patient satisfaction survey is sent via a text link 6 weeks postoperatively</a:t>
            </a:r>
            <a:endParaRPr lang="en-IE" sz="4400" b="1" dirty="0"/>
          </a:p>
          <a:p>
            <a:pPr algn="just"/>
            <a:endParaRPr lang="en-IE" sz="4400" b="1" dirty="0"/>
          </a:p>
          <a:p>
            <a:pPr marL="0" indent="0" algn="just">
              <a:buNone/>
            </a:pPr>
            <a:r>
              <a:rPr lang="en-IE" sz="4400" b="1" dirty="0">
                <a:solidFill>
                  <a:srgbClr val="002060"/>
                </a:solidFill>
              </a:rPr>
              <a:t>Value to patients:</a:t>
            </a:r>
          </a:p>
          <a:p>
            <a:pPr algn="just"/>
            <a:r>
              <a:rPr lang="en-IE" sz="4400" dirty="0"/>
              <a:t>Overall, we have seen tremendous improvements in reaching some of our KPIs. The total length of stay has been reduced to an average of 65.1 hours for ERAS patients, with the majority being followed up by the Community Midwifery Team. </a:t>
            </a:r>
            <a:endParaRPr lang="en-IE" sz="4400" b="1" dirty="0"/>
          </a:p>
          <a:p>
            <a:pPr algn="just"/>
            <a:endParaRPr lang="en-IE" sz="4400" b="1" dirty="0"/>
          </a:p>
          <a:p>
            <a:pPr marL="0" indent="0" algn="just">
              <a:buNone/>
            </a:pPr>
            <a:r>
              <a:rPr lang="en-IE" sz="4400" b="1" dirty="0">
                <a:solidFill>
                  <a:srgbClr val="002060"/>
                </a:solidFill>
              </a:rPr>
              <a:t>Spread:</a:t>
            </a:r>
          </a:p>
          <a:p>
            <a:pPr marL="285750" indent="-285750" algn="just"/>
            <a:r>
              <a:rPr lang="en-IE" sz="4400" dirty="0"/>
              <a:t>The ERAS programme was expanded to a second postnatal ward in September 2021. The plan is to further expand the programme by extending the inclusion criteria to include some low risk Emergency caesarean sections and apply the pathway to major Gynaecological surgeries</a:t>
            </a:r>
          </a:p>
          <a:p>
            <a:pPr marL="285750" indent="-285750" algn="just"/>
            <a:r>
              <a:rPr lang="en-IE" sz="4400" dirty="0"/>
              <a:t>Robust audit of data continues as the ERAS program progresses and improves within the hospital. This data will be used to improve the quality of care provided to women, ultimately increasing patient outcomes and satisfaction, while also empowering staff and reducing costs.</a:t>
            </a:r>
          </a:p>
          <a:p>
            <a:pPr marL="0" indent="0" algn="just">
              <a:buNone/>
            </a:pPr>
            <a:endParaRPr lang="en-IE" dirty="0"/>
          </a:p>
          <a:p>
            <a:pPr algn="just"/>
            <a:endParaRPr lang="en-IE" dirty="0"/>
          </a:p>
        </p:txBody>
      </p:sp>
      <p:sp>
        <p:nvSpPr>
          <p:cNvPr id="4" name="Title 1"/>
          <p:cNvSpPr>
            <a:spLocks noGrp="1"/>
          </p:cNvSpPr>
          <p:nvPr>
            <p:ph type="title"/>
          </p:nvPr>
        </p:nvSpPr>
        <p:spPr>
          <a:xfrm>
            <a:off x="2615543" y="1139825"/>
            <a:ext cx="32807003" cy="4135438"/>
          </a:xfrm>
        </p:spPr>
        <p:txBody>
          <a:bodyPr/>
          <a:lstStyle/>
          <a:p>
            <a:pPr algn="ctr"/>
            <a:r>
              <a:rPr lang="en-IE" sz="13800" b="1" dirty="0" smtClean="0">
                <a:solidFill>
                  <a:schemeClr val="bg1"/>
                </a:solidFill>
              </a:rPr>
              <a:t>Sustainment </a:t>
            </a:r>
            <a:r>
              <a:rPr lang="en-IE" sz="13800" b="1" dirty="0">
                <a:solidFill>
                  <a:schemeClr val="bg1"/>
                </a:solidFill>
              </a:rPr>
              <a:t>&amp;</a:t>
            </a:r>
            <a:r>
              <a:rPr lang="en-IE" sz="13800" b="1" dirty="0" smtClean="0">
                <a:solidFill>
                  <a:schemeClr val="bg1"/>
                </a:solidFill>
              </a:rPr>
              <a:t> Spread</a:t>
            </a:r>
            <a:endParaRPr lang="en-IE" sz="13800" b="1" dirty="0">
              <a:solidFill>
                <a:schemeClr val="bg1"/>
              </a:solidFill>
            </a:endParaRPr>
          </a:p>
        </p:txBody>
      </p:sp>
    </p:spTree>
    <p:extLst>
      <p:ext uri="{BB962C8B-B14F-4D97-AF65-F5344CB8AC3E}">
        <p14:creationId xmlns:p14="http://schemas.microsoft.com/office/powerpoint/2010/main" val="1728320003"/>
      </p:ext>
    </p:extLst>
  </p:cSld>
  <p:clrMapOvr>
    <a:masterClrMapping/>
  </p:clrMapOvr>
</p:sld>
</file>

<file path=ppt/theme/theme1.xml><?xml version="1.0" encoding="utf-8"?>
<a:theme xmlns:a="http://schemas.openxmlformats.org/drawingml/2006/main" name="Rotunda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otunda Poster Fo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tunda Theme" id="{A455236A-D67A-4A9C-BEB9-ED3356C45AFA}" vid="{9032B1A6-CEB4-4B8D-9CC7-6866FB06016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Rotunda Theme</Template>
  <TotalTime>153</TotalTime>
  <Words>807</Words>
  <Application>Microsoft Office PowerPoint</Application>
  <PresentationFormat>Custom</PresentationFormat>
  <Paragraphs>55</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Rotunda Theme</vt:lpstr>
      <vt:lpstr>Custom Design</vt:lpstr>
      <vt:lpstr>Enhanced Recovery  After Surgery (ERAS)</vt:lpstr>
      <vt:lpstr>PowerPoint Presentation</vt:lpstr>
      <vt:lpstr>PDSA Cycles &amp; Outcomes</vt:lpstr>
      <vt:lpstr>Sustainment &amp; Spread</vt:lpstr>
    </vt:vector>
  </TitlesOfParts>
  <Company>RCSI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Cormac McAdam</dc:creator>
  <cp:lastModifiedBy>Therese Callinan</cp:lastModifiedBy>
  <cp:revision>17</cp:revision>
  <dcterms:created xsi:type="dcterms:W3CDTF">2018-02-09T10:16:58Z</dcterms:created>
  <dcterms:modified xsi:type="dcterms:W3CDTF">2022-03-08T14:50:25Z</dcterms:modified>
</cp:coreProperties>
</file>