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278"/>
    <a:srgbClr val="61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9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2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7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7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1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5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3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3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8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680" y="2460171"/>
            <a:ext cx="8273143" cy="1934168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472278"/>
                </a:solidFill>
              </a:rPr>
              <a:t>Digital Signage in Radiation </a:t>
            </a:r>
            <a:r>
              <a:rPr lang="en-IE" b="1" dirty="0">
                <a:solidFill>
                  <a:srgbClr val="472278"/>
                </a:solidFill>
              </a:rPr>
              <a:t>T</a:t>
            </a:r>
            <a:r>
              <a:rPr lang="en-IE" b="1" dirty="0" smtClean="0">
                <a:solidFill>
                  <a:srgbClr val="472278"/>
                </a:solidFill>
              </a:rPr>
              <a:t>herapy </a:t>
            </a:r>
            <a:endParaRPr lang="en-GB" b="1" dirty="0">
              <a:solidFill>
                <a:srgbClr val="47227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499" y="4394339"/>
            <a:ext cx="2281162" cy="109689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IE" dirty="0" smtClean="0"/>
              <a:t>Heather Meagher </a:t>
            </a:r>
          </a:p>
          <a:p>
            <a:pPr algn="l"/>
            <a:r>
              <a:rPr lang="en-IE" dirty="0" smtClean="0"/>
              <a:t>Clinical Engineer</a:t>
            </a:r>
          </a:p>
          <a:p>
            <a:pPr algn="l"/>
            <a:r>
              <a:rPr lang="en-IE" dirty="0" smtClean="0"/>
              <a:t>SLRON Beaumont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1" y="265169"/>
            <a:ext cx="4386806" cy="15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8596313" cy="8604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1048" y="1717788"/>
            <a:ext cx="8596313" cy="1779588"/>
          </a:xfrm>
        </p:spPr>
        <p:txBody>
          <a:bodyPr/>
          <a:lstStyle/>
          <a:p>
            <a:pPr lvl="1" indent="-360000">
              <a:buFont typeface="Wingdings" panose="05000000000000000000" pitchFamily="2" charset="2"/>
              <a:buChar char="Ø"/>
            </a:pPr>
            <a:r>
              <a:rPr lang="en-GB" sz="2000" dirty="0" smtClean="0"/>
              <a:t> In radiation therapy delays may occur due to machine breakdowns or a difficult patient setup.</a:t>
            </a: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en-GB" sz="2000" dirty="0" smtClean="0"/>
              <a:t> Reception and radiation therapists observed that they were spending a lot of time attempting to placate patients who are becoming frustrated with such delays.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0619" y="3402013"/>
            <a:ext cx="8596668" cy="752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800" b="1" dirty="0" smtClean="0"/>
              <a:t>The aim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0619" y="4071710"/>
            <a:ext cx="8596668" cy="150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K</a:t>
            </a:r>
            <a:r>
              <a:rPr lang="en-GB" sz="2000" dirty="0" smtClean="0"/>
              <a:t>eep patients informed of appointment delays which can help alleviate frustration and improve overall experience.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Reduce the amount of queries to Radiation Therapists and reception staff.</a:t>
            </a:r>
          </a:p>
          <a:p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6" y="449999"/>
            <a:ext cx="1861457" cy="27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3686110"/>
            <a:ext cx="2296885" cy="266263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81048" y="1053535"/>
            <a:ext cx="8596668" cy="778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800" b="1" dirty="0" smtClean="0"/>
              <a:t>The problem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94361"/>
            <a:ext cx="3385456" cy="1049384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Solution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4" y="938746"/>
            <a:ext cx="6706281" cy="467848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1567545"/>
            <a:ext cx="3537856" cy="4661460"/>
          </a:xfrm>
        </p:spPr>
        <p:txBody>
          <a:bodyPr/>
          <a:lstStyle/>
          <a:p>
            <a:r>
              <a:rPr lang="en-GB" sz="2400" dirty="0"/>
              <a:t>Digital Signage” is a relatively cost efficient solution that can be used to provide patients with an update on treatment unit status through screens located in waiting areas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A media streaming device is used to host the digital signage application.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8596313" cy="8604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0974" y="1691604"/>
            <a:ext cx="8596313" cy="1506542"/>
          </a:xfrm>
        </p:spPr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en-GB" sz="1800" dirty="0" smtClean="0"/>
              <a:t>No </a:t>
            </a:r>
            <a:r>
              <a:rPr lang="en-GB" sz="1800" dirty="0"/>
              <a:t>complaints have been made since the project has been implemented. 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en-GB" sz="1800" dirty="0" smtClean="0"/>
              <a:t>All </a:t>
            </a:r>
            <a:r>
              <a:rPr lang="en-GB" sz="1800" dirty="0"/>
              <a:t>staff involved in the project have been trained and a full handover has been </a:t>
            </a:r>
            <a:r>
              <a:rPr lang="en-GB" sz="1800" dirty="0" smtClean="0"/>
              <a:t>     completed</a:t>
            </a:r>
            <a:r>
              <a:rPr lang="en-GB" sz="1800" dirty="0"/>
              <a:t>. Reception staff are responsible for proactively updating the delay times.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5696" y="2741524"/>
            <a:ext cx="8596668" cy="10516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500" b="1" dirty="0" smtClean="0"/>
              <a:t>Further development </a:t>
            </a:r>
            <a:endParaRPr lang="en-GB" sz="35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0619" y="3784044"/>
            <a:ext cx="8596668" cy="138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St.Lukes Radiation oncology network is made up of three sites Rathgar, Beaumont and St. James's. </a:t>
            </a:r>
            <a:r>
              <a:rPr lang="en-GB" dirty="0" smtClean="0"/>
              <a:t>The </a:t>
            </a:r>
            <a:r>
              <a:rPr lang="en-GB" dirty="0"/>
              <a:t>project has been operating successfully for 1 of the 3 sites soon to be implement across all 3 with slight design modifications due to changes in requirements.</a:t>
            </a:r>
          </a:p>
          <a:p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0619" y="1026416"/>
            <a:ext cx="8596668" cy="778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800" b="1" dirty="0" smtClean="0"/>
              <a:t>Results and Sustainment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90" y="1383391"/>
            <a:ext cx="3153031" cy="50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</TotalTime>
  <Words>224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Wingdings</vt:lpstr>
      <vt:lpstr>Wingdings 3</vt:lpstr>
      <vt:lpstr>Retrospect</vt:lpstr>
      <vt:lpstr>Digital Signage in Radiation Therapy </vt:lpstr>
      <vt:lpstr>  </vt:lpstr>
      <vt:lpstr>The Solution  </vt:lpstr>
      <vt:lpstr>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Signage in radiation therapy</dc:title>
  <dc:creator>Heather Meagher</dc:creator>
  <cp:lastModifiedBy>Heather Meagher</cp:lastModifiedBy>
  <cp:revision>11</cp:revision>
  <dcterms:created xsi:type="dcterms:W3CDTF">2022-03-11T13:08:10Z</dcterms:created>
  <dcterms:modified xsi:type="dcterms:W3CDTF">2022-03-11T14:28:25Z</dcterms:modified>
</cp:coreProperties>
</file>