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7556500" cy="10693400"/>
  <p:notesSz cx="7556500" cy="10693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ill Sans MT" panose="020B0502020104020203" pitchFamily="34" charset="0"/>
      <p:regular r:id="rId7"/>
      <p:bold r:id="rId8"/>
      <p:italic r:id="rId9"/>
      <p:boldItalic r:id="rId10"/>
    </p:embeddedFont>
  </p:embeddedFontLst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093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59992" cy="200785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5916295" cy="2007870"/>
          </a:xfrm>
          <a:custGeom>
            <a:avLst/>
            <a:gdLst/>
            <a:ahLst/>
            <a:cxnLst/>
            <a:rect l="l" t="t" r="r" b="b"/>
            <a:pathLst>
              <a:path w="5916295" h="2007870">
                <a:moveTo>
                  <a:pt x="0" y="2007857"/>
                </a:moveTo>
                <a:lnTo>
                  <a:pt x="5916002" y="2007857"/>
                </a:lnTo>
                <a:lnTo>
                  <a:pt x="5916002" y="0"/>
                </a:lnTo>
                <a:lnTo>
                  <a:pt x="0" y="0"/>
                </a:lnTo>
                <a:lnTo>
                  <a:pt x="0" y="2007857"/>
                </a:lnTo>
                <a:close/>
              </a:path>
            </a:pathLst>
          </a:custGeom>
          <a:solidFill>
            <a:srgbClr val="4520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83903" y="183924"/>
            <a:ext cx="470534" cy="469900"/>
          </a:xfrm>
          <a:custGeom>
            <a:avLst/>
            <a:gdLst/>
            <a:ahLst/>
            <a:cxnLst/>
            <a:rect l="l" t="t" r="r" b="b"/>
            <a:pathLst>
              <a:path w="470534" h="469900">
                <a:moveTo>
                  <a:pt x="240830" y="408940"/>
                </a:moveTo>
                <a:lnTo>
                  <a:pt x="229013" y="412750"/>
                </a:lnTo>
                <a:lnTo>
                  <a:pt x="219725" y="419100"/>
                </a:lnTo>
                <a:lnTo>
                  <a:pt x="213891" y="430530"/>
                </a:lnTo>
                <a:lnTo>
                  <a:pt x="212432" y="441960"/>
                </a:lnTo>
                <a:lnTo>
                  <a:pt x="215804" y="453390"/>
                </a:lnTo>
                <a:lnTo>
                  <a:pt x="223200" y="463550"/>
                </a:lnTo>
                <a:lnTo>
                  <a:pt x="233548" y="468630"/>
                </a:lnTo>
                <a:lnTo>
                  <a:pt x="245770" y="469900"/>
                </a:lnTo>
                <a:lnTo>
                  <a:pt x="257594" y="467360"/>
                </a:lnTo>
                <a:lnTo>
                  <a:pt x="266887" y="459740"/>
                </a:lnTo>
                <a:lnTo>
                  <a:pt x="272727" y="449580"/>
                </a:lnTo>
                <a:lnTo>
                  <a:pt x="274192" y="436880"/>
                </a:lnTo>
                <a:lnTo>
                  <a:pt x="270808" y="425450"/>
                </a:lnTo>
                <a:lnTo>
                  <a:pt x="263407" y="416560"/>
                </a:lnTo>
                <a:lnTo>
                  <a:pt x="253058" y="410210"/>
                </a:lnTo>
                <a:lnTo>
                  <a:pt x="240830" y="408940"/>
                </a:lnTo>
                <a:close/>
              </a:path>
              <a:path w="470534" h="469900">
                <a:moveTo>
                  <a:pt x="94016" y="354330"/>
                </a:moveTo>
                <a:lnTo>
                  <a:pt x="82575" y="358140"/>
                </a:lnTo>
                <a:lnTo>
                  <a:pt x="72910" y="365760"/>
                </a:lnTo>
                <a:lnTo>
                  <a:pt x="66933" y="375920"/>
                </a:lnTo>
                <a:lnTo>
                  <a:pt x="65597" y="388620"/>
                </a:lnTo>
                <a:lnTo>
                  <a:pt x="68786" y="400050"/>
                </a:lnTo>
                <a:lnTo>
                  <a:pt x="76390" y="408940"/>
                </a:lnTo>
                <a:lnTo>
                  <a:pt x="87147" y="415290"/>
                </a:lnTo>
                <a:lnTo>
                  <a:pt x="98950" y="416560"/>
                </a:lnTo>
                <a:lnTo>
                  <a:pt x="110389" y="412750"/>
                </a:lnTo>
                <a:lnTo>
                  <a:pt x="120053" y="405130"/>
                </a:lnTo>
                <a:lnTo>
                  <a:pt x="126034" y="394970"/>
                </a:lnTo>
                <a:lnTo>
                  <a:pt x="127369" y="383540"/>
                </a:lnTo>
                <a:lnTo>
                  <a:pt x="124173" y="372110"/>
                </a:lnTo>
                <a:lnTo>
                  <a:pt x="116560" y="361950"/>
                </a:lnTo>
                <a:lnTo>
                  <a:pt x="105816" y="355600"/>
                </a:lnTo>
                <a:lnTo>
                  <a:pt x="94016" y="354330"/>
                </a:lnTo>
                <a:close/>
              </a:path>
              <a:path w="470534" h="469900">
                <a:moveTo>
                  <a:pt x="278726" y="321310"/>
                </a:moveTo>
                <a:lnTo>
                  <a:pt x="265318" y="326390"/>
                </a:lnTo>
                <a:lnTo>
                  <a:pt x="254744" y="336550"/>
                </a:lnTo>
                <a:lnTo>
                  <a:pt x="242506" y="351790"/>
                </a:lnTo>
                <a:lnTo>
                  <a:pt x="224104" y="370840"/>
                </a:lnTo>
                <a:lnTo>
                  <a:pt x="208330" y="382270"/>
                </a:lnTo>
                <a:lnTo>
                  <a:pt x="193444" y="387350"/>
                </a:lnTo>
                <a:lnTo>
                  <a:pt x="178346" y="389890"/>
                </a:lnTo>
                <a:lnTo>
                  <a:pt x="161937" y="389890"/>
                </a:lnTo>
                <a:lnTo>
                  <a:pt x="173232" y="398780"/>
                </a:lnTo>
                <a:lnTo>
                  <a:pt x="187961" y="406400"/>
                </a:lnTo>
                <a:lnTo>
                  <a:pt x="203055" y="412750"/>
                </a:lnTo>
                <a:lnTo>
                  <a:pt x="215442" y="414020"/>
                </a:lnTo>
                <a:lnTo>
                  <a:pt x="220611" y="410210"/>
                </a:lnTo>
                <a:lnTo>
                  <a:pt x="226537" y="406400"/>
                </a:lnTo>
                <a:lnTo>
                  <a:pt x="233114" y="403860"/>
                </a:lnTo>
                <a:lnTo>
                  <a:pt x="240233" y="402590"/>
                </a:lnTo>
                <a:lnTo>
                  <a:pt x="275422" y="402590"/>
                </a:lnTo>
                <a:lnTo>
                  <a:pt x="286769" y="394970"/>
                </a:lnTo>
                <a:lnTo>
                  <a:pt x="301626" y="377190"/>
                </a:lnTo>
                <a:lnTo>
                  <a:pt x="308330" y="351790"/>
                </a:lnTo>
                <a:lnTo>
                  <a:pt x="305344" y="339090"/>
                </a:lnTo>
                <a:lnTo>
                  <a:pt x="299015" y="328930"/>
                </a:lnTo>
                <a:lnTo>
                  <a:pt x="289942" y="322580"/>
                </a:lnTo>
                <a:lnTo>
                  <a:pt x="278726" y="321310"/>
                </a:lnTo>
                <a:close/>
              </a:path>
              <a:path w="470534" h="469900">
                <a:moveTo>
                  <a:pt x="275422" y="402590"/>
                </a:moveTo>
                <a:lnTo>
                  <a:pt x="248958" y="402590"/>
                </a:lnTo>
                <a:lnTo>
                  <a:pt x="257251" y="403860"/>
                </a:lnTo>
                <a:lnTo>
                  <a:pt x="264121" y="408940"/>
                </a:lnTo>
                <a:lnTo>
                  <a:pt x="271640" y="405130"/>
                </a:lnTo>
                <a:lnTo>
                  <a:pt x="275422" y="402590"/>
                </a:lnTo>
                <a:close/>
              </a:path>
              <a:path w="470534" h="469900">
                <a:moveTo>
                  <a:pt x="382874" y="342900"/>
                </a:moveTo>
                <a:lnTo>
                  <a:pt x="371434" y="346710"/>
                </a:lnTo>
                <a:lnTo>
                  <a:pt x="361759" y="354330"/>
                </a:lnTo>
                <a:lnTo>
                  <a:pt x="355790" y="364490"/>
                </a:lnTo>
                <a:lnTo>
                  <a:pt x="354457" y="375920"/>
                </a:lnTo>
                <a:lnTo>
                  <a:pt x="357648" y="387350"/>
                </a:lnTo>
                <a:lnTo>
                  <a:pt x="365252" y="397510"/>
                </a:lnTo>
                <a:lnTo>
                  <a:pt x="375994" y="403860"/>
                </a:lnTo>
                <a:lnTo>
                  <a:pt x="387794" y="405130"/>
                </a:lnTo>
                <a:lnTo>
                  <a:pt x="399241" y="401320"/>
                </a:lnTo>
                <a:lnTo>
                  <a:pt x="408927" y="393700"/>
                </a:lnTo>
                <a:lnTo>
                  <a:pt x="414886" y="383540"/>
                </a:lnTo>
                <a:lnTo>
                  <a:pt x="416221" y="372110"/>
                </a:lnTo>
                <a:lnTo>
                  <a:pt x="413040" y="360680"/>
                </a:lnTo>
                <a:lnTo>
                  <a:pt x="405447" y="350520"/>
                </a:lnTo>
                <a:lnTo>
                  <a:pt x="394679" y="344170"/>
                </a:lnTo>
                <a:lnTo>
                  <a:pt x="382874" y="342900"/>
                </a:lnTo>
                <a:close/>
              </a:path>
              <a:path w="470534" h="469900">
                <a:moveTo>
                  <a:pt x="346802" y="256540"/>
                </a:moveTo>
                <a:lnTo>
                  <a:pt x="335980" y="259080"/>
                </a:lnTo>
                <a:lnTo>
                  <a:pt x="326936" y="265430"/>
                </a:lnTo>
                <a:lnTo>
                  <a:pt x="320648" y="278130"/>
                </a:lnTo>
                <a:lnTo>
                  <a:pt x="320455" y="293370"/>
                </a:lnTo>
                <a:lnTo>
                  <a:pt x="322478" y="312420"/>
                </a:lnTo>
                <a:lnTo>
                  <a:pt x="322834" y="339090"/>
                </a:lnTo>
                <a:lnTo>
                  <a:pt x="319867" y="358140"/>
                </a:lnTo>
                <a:lnTo>
                  <a:pt x="313283" y="372110"/>
                </a:lnTo>
                <a:lnTo>
                  <a:pt x="303842" y="384810"/>
                </a:lnTo>
                <a:lnTo>
                  <a:pt x="292303" y="396240"/>
                </a:lnTo>
                <a:lnTo>
                  <a:pt x="306744" y="394970"/>
                </a:lnTo>
                <a:lnTo>
                  <a:pt x="322841" y="389890"/>
                </a:lnTo>
                <a:lnTo>
                  <a:pt x="337560" y="383540"/>
                </a:lnTo>
                <a:lnTo>
                  <a:pt x="347865" y="375920"/>
                </a:lnTo>
                <a:lnTo>
                  <a:pt x="348334" y="369570"/>
                </a:lnTo>
                <a:lnTo>
                  <a:pt x="350018" y="361950"/>
                </a:lnTo>
                <a:lnTo>
                  <a:pt x="352930" y="355600"/>
                </a:lnTo>
                <a:lnTo>
                  <a:pt x="357085" y="350520"/>
                </a:lnTo>
                <a:lnTo>
                  <a:pt x="362788" y="342900"/>
                </a:lnTo>
                <a:lnTo>
                  <a:pt x="370230" y="339090"/>
                </a:lnTo>
                <a:lnTo>
                  <a:pt x="378205" y="337820"/>
                </a:lnTo>
                <a:lnTo>
                  <a:pt x="381029" y="330200"/>
                </a:lnTo>
                <a:lnTo>
                  <a:pt x="384590" y="312420"/>
                </a:lnTo>
                <a:lnTo>
                  <a:pt x="382785" y="289560"/>
                </a:lnTo>
                <a:lnTo>
                  <a:pt x="369506" y="266700"/>
                </a:lnTo>
                <a:lnTo>
                  <a:pt x="358332" y="259080"/>
                </a:lnTo>
                <a:lnTo>
                  <a:pt x="346802" y="256540"/>
                </a:lnTo>
                <a:close/>
              </a:path>
              <a:path w="470534" h="469900">
                <a:moveTo>
                  <a:pt x="74434" y="292100"/>
                </a:moveTo>
                <a:lnTo>
                  <a:pt x="75972" y="307340"/>
                </a:lnTo>
                <a:lnTo>
                  <a:pt x="80708" y="322580"/>
                </a:lnTo>
                <a:lnTo>
                  <a:pt x="87339" y="337820"/>
                </a:lnTo>
                <a:lnTo>
                  <a:pt x="94564" y="347980"/>
                </a:lnTo>
                <a:lnTo>
                  <a:pt x="101391" y="347980"/>
                </a:lnTo>
                <a:lnTo>
                  <a:pt x="108083" y="350520"/>
                </a:lnTo>
                <a:lnTo>
                  <a:pt x="133045" y="378460"/>
                </a:lnTo>
                <a:lnTo>
                  <a:pt x="140860" y="381000"/>
                </a:lnTo>
                <a:lnTo>
                  <a:pt x="158699" y="384810"/>
                </a:lnTo>
                <a:lnTo>
                  <a:pt x="181519" y="383540"/>
                </a:lnTo>
                <a:lnTo>
                  <a:pt x="204279" y="369570"/>
                </a:lnTo>
                <a:lnTo>
                  <a:pt x="211225" y="358140"/>
                </a:lnTo>
                <a:lnTo>
                  <a:pt x="213802" y="346710"/>
                </a:lnTo>
                <a:lnTo>
                  <a:pt x="211796" y="336550"/>
                </a:lnTo>
                <a:lnTo>
                  <a:pt x="204990" y="327660"/>
                </a:lnTo>
                <a:lnTo>
                  <a:pt x="194850" y="322580"/>
                </a:lnTo>
                <a:lnTo>
                  <a:pt x="131838" y="322580"/>
                </a:lnTo>
                <a:lnTo>
                  <a:pt x="112500" y="320040"/>
                </a:lnTo>
                <a:lnTo>
                  <a:pt x="98031" y="313690"/>
                </a:lnTo>
                <a:lnTo>
                  <a:pt x="86115" y="303530"/>
                </a:lnTo>
                <a:lnTo>
                  <a:pt x="74434" y="292100"/>
                </a:lnTo>
                <a:close/>
              </a:path>
              <a:path w="470534" h="469900">
                <a:moveTo>
                  <a:pt x="192315" y="321310"/>
                </a:moveTo>
                <a:lnTo>
                  <a:pt x="177553" y="321310"/>
                </a:lnTo>
                <a:lnTo>
                  <a:pt x="158222" y="322580"/>
                </a:lnTo>
                <a:lnTo>
                  <a:pt x="194850" y="322580"/>
                </a:lnTo>
                <a:lnTo>
                  <a:pt x="192315" y="321310"/>
                </a:lnTo>
                <a:close/>
              </a:path>
              <a:path w="470534" h="469900">
                <a:moveTo>
                  <a:pt x="81076" y="162560"/>
                </a:moveTo>
                <a:lnTo>
                  <a:pt x="71953" y="173990"/>
                </a:lnTo>
                <a:lnTo>
                  <a:pt x="63919" y="187960"/>
                </a:lnTo>
                <a:lnTo>
                  <a:pt x="58198" y="203200"/>
                </a:lnTo>
                <a:lnTo>
                  <a:pt x="56019" y="215900"/>
                </a:lnTo>
                <a:lnTo>
                  <a:pt x="60517" y="220980"/>
                </a:lnTo>
                <a:lnTo>
                  <a:pt x="64058" y="227330"/>
                </a:lnTo>
                <a:lnTo>
                  <a:pt x="66513" y="233680"/>
                </a:lnTo>
                <a:lnTo>
                  <a:pt x="67754" y="240030"/>
                </a:lnTo>
                <a:lnTo>
                  <a:pt x="68440" y="248920"/>
                </a:lnTo>
                <a:lnTo>
                  <a:pt x="66192" y="257810"/>
                </a:lnTo>
                <a:lnTo>
                  <a:pt x="61785" y="264160"/>
                </a:lnTo>
                <a:lnTo>
                  <a:pt x="65311" y="271780"/>
                </a:lnTo>
                <a:lnTo>
                  <a:pt x="75403" y="287020"/>
                </a:lnTo>
                <a:lnTo>
                  <a:pt x="92814" y="302260"/>
                </a:lnTo>
                <a:lnTo>
                  <a:pt x="118300" y="308610"/>
                </a:lnTo>
                <a:lnTo>
                  <a:pt x="131115" y="306070"/>
                </a:lnTo>
                <a:lnTo>
                  <a:pt x="141090" y="299720"/>
                </a:lnTo>
                <a:lnTo>
                  <a:pt x="147321" y="290830"/>
                </a:lnTo>
                <a:lnTo>
                  <a:pt x="148907" y="279400"/>
                </a:lnTo>
                <a:lnTo>
                  <a:pt x="144390" y="265430"/>
                </a:lnTo>
                <a:lnTo>
                  <a:pt x="134088" y="255270"/>
                </a:lnTo>
                <a:lnTo>
                  <a:pt x="118987" y="242570"/>
                </a:lnTo>
                <a:lnTo>
                  <a:pt x="100075" y="224790"/>
                </a:lnTo>
                <a:lnTo>
                  <a:pt x="88502" y="208280"/>
                </a:lnTo>
                <a:lnTo>
                  <a:pt x="82927" y="194310"/>
                </a:lnTo>
                <a:lnTo>
                  <a:pt x="81177" y="179070"/>
                </a:lnTo>
                <a:lnTo>
                  <a:pt x="81076" y="162560"/>
                </a:lnTo>
                <a:close/>
              </a:path>
              <a:path w="470534" h="469900">
                <a:moveTo>
                  <a:pt x="351967" y="162560"/>
                </a:moveTo>
                <a:lnTo>
                  <a:pt x="339150" y="165100"/>
                </a:lnTo>
                <a:lnTo>
                  <a:pt x="329172" y="171450"/>
                </a:lnTo>
                <a:lnTo>
                  <a:pt x="322940" y="180340"/>
                </a:lnTo>
                <a:lnTo>
                  <a:pt x="321360" y="191770"/>
                </a:lnTo>
                <a:lnTo>
                  <a:pt x="325877" y="205740"/>
                </a:lnTo>
                <a:lnTo>
                  <a:pt x="336178" y="215900"/>
                </a:lnTo>
                <a:lnTo>
                  <a:pt x="351275" y="228600"/>
                </a:lnTo>
                <a:lnTo>
                  <a:pt x="370179" y="246380"/>
                </a:lnTo>
                <a:lnTo>
                  <a:pt x="381758" y="261620"/>
                </a:lnTo>
                <a:lnTo>
                  <a:pt x="387332" y="276860"/>
                </a:lnTo>
                <a:lnTo>
                  <a:pt x="389080" y="292100"/>
                </a:lnTo>
                <a:lnTo>
                  <a:pt x="389178" y="308610"/>
                </a:lnTo>
                <a:lnTo>
                  <a:pt x="398309" y="297180"/>
                </a:lnTo>
                <a:lnTo>
                  <a:pt x="406347" y="281940"/>
                </a:lnTo>
                <a:lnTo>
                  <a:pt x="412069" y="267970"/>
                </a:lnTo>
                <a:lnTo>
                  <a:pt x="414248" y="255270"/>
                </a:lnTo>
                <a:lnTo>
                  <a:pt x="409743" y="250190"/>
                </a:lnTo>
                <a:lnTo>
                  <a:pt x="406199" y="243840"/>
                </a:lnTo>
                <a:lnTo>
                  <a:pt x="403747" y="237490"/>
                </a:lnTo>
                <a:lnTo>
                  <a:pt x="402513" y="229870"/>
                </a:lnTo>
                <a:lnTo>
                  <a:pt x="401827" y="220980"/>
                </a:lnTo>
                <a:lnTo>
                  <a:pt x="404075" y="213360"/>
                </a:lnTo>
                <a:lnTo>
                  <a:pt x="408482" y="207010"/>
                </a:lnTo>
                <a:lnTo>
                  <a:pt x="404954" y="199390"/>
                </a:lnTo>
                <a:lnTo>
                  <a:pt x="394860" y="184150"/>
                </a:lnTo>
                <a:lnTo>
                  <a:pt x="377448" y="168910"/>
                </a:lnTo>
                <a:lnTo>
                  <a:pt x="351967" y="162560"/>
                </a:lnTo>
                <a:close/>
              </a:path>
              <a:path w="470534" h="469900">
                <a:moveTo>
                  <a:pt x="28422" y="212090"/>
                </a:moveTo>
                <a:lnTo>
                  <a:pt x="16593" y="215900"/>
                </a:lnTo>
                <a:lnTo>
                  <a:pt x="7300" y="223520"/>
                </a:lnTo>
                <a:lnTo>
                  <a:pt x="1463" y="233680"/>
                </a:lnTo>
                <a:lnTo>
                  <a:pt x="0" y="246380"/>
                </a:lnTo>
                <a:lnTo>
                  <a:pt x="3390" y="257810"/>
                </a:lnTo>
                <a:lnTo>
                  <a:pt x="10791" y="266700"/>
                </a:lnTo>
                <a:lnTo>
                  <a:pt x="21131" y="273050"/>
                </a:lnTo>
                <a:lnTo>
                  <a:pt x="33337" y="274320"/>
                </a:lnTo>
                <a:lnTo>
                  <a:pt x="45175" y="270510"/>
                </a:lnTo>
                <a:lnTo>
                  <a:pt x="54463" y="264160"/>
                </a:lnTo>
                <a:lnTo>
                  <a:pt x="60294" y="252730"/>
                </a:lnTo>
                <a:lnTo>
                  <a:pt x="61760" y="241300"/>
                </a:lnTo>
                <a:lnTo>
                  <a:pt x="58379" y="229870"/>
                </a:lnTo>
                <a:lnTo>
                  <a:pt x="50977" y="219710"/>
                </a:lnTo>
                <a:lnTo>
                  <a:pt x="40632" y="214630"/>
                </a:lnTo>
                <a:lnTo>
                  <a:pt x="28422" y="212090"/>
                </a:lnTo>
                <a:close/>
              </a:path>
              <a:path w="470534" h="469900">
                <a:moveTo>
                  <a:pt x="436930" y="196850"/>
                </a:moveTo>
                <a:lnTo>
                  <a:pt x="425090" y="199390"/>
                </a:lnTo>
                <a:lnTo>
                  <a:pt x="415799" y="207010"/>
                </a:lnTo>
                <a:lnTo>
                  <a:pt x="409968" y="217170"/>
                </a:lnTo>
                <a:lnTo>
                  <a:pt x="408508" y="229870"/>
                </a:lnTo>
                <a:lnTo>
                  <a:pt x="411883" y="241300"/>
                </a:lnTo>
                <a:lnTo>
                  <a:pt x="419285" y="250190"/>
                </a:lnTo>
                <a:lnTo>
                  <a:pt x="429634" y="256540"/>
                </a:lnTo>
                <a:lnTo>
                  <a:pt x="441845" y="257810"/>
                </a:lnTo>
                <a:lnTo>
                  <a:pt x="453675" y="255270"/>
                </a:lnTo>
                <a:lnTo>
                  <a:pt x="462967" y="247650"/>
                </a:lnTo>
                <a:lnTo>
                  <a:pt x="468804" y="237490"/>
                </a:lnTo>
                <a:lnTo>
                  <a:pt x="470268" y="224790"/>
                </a:lnTo>
                <a:lnTo>
                  <a:pt x="466877" y="213360"/>
                </a:lnTo>
                <a:lnTo>
                  <a:pt x="459476" y="203200"/>
                </a:lnTo>
                <a:lnTo>
                  <a:pt x="449137" y="198120"/>
                </a:lnTo>
                <a:lnTo>
                  <a:pt x="436930" y="196850"/>
                </a:lnTo>
                <a:close/>
              </a:path>
              <a:path w="470534" h="469900">
                <a:moveTo>
                  <a:pt x="177965" y="74930"/>
                </a:moveTo>
                <a:lnTo>
                  <a:pt x="132705" y="87630"/>
                </a:lnTo>
                <a:lnTo>
                  <a:pt x="121931" y="101600"/>
                </a:lnTo>
                <a:lnTo>
                  <a:pt x="120243" y="107950"/>
                </a:lnTo>
                <a:lnTo>
                  <a:pt x="92062" y="133350"/>
                </a:lnTo>
                <a:lnTo>
                  <a:pt x="89237" y="140970"/>
                </a:lnTo>
                <a:lnTo>
                  <a:pt x="85672" y="158750"/>
                </a:lnTo>
                <a:lnTo>
                  <a:pt x="87477" y="181610"/>
                </a:lnTo>
                <a:lnTo>
                  <a:pt x="100761" y="204470"/>
                </a:lnTo>
                <a:lnTo>
                  <a:pt x="111930" y="212090"/>
                </a:lnTo>
                <a:lnTo>
                  <a:pt x="123461" y="214630"/>
                </a:lnTo>
                <a:lnTo>
                  <a:pt x="134285" y="212090"/>
                </a:lnTo>
                <a:lnTo>
                  <a:pt x="143332" y="205740"/>
                </a:lnTo>
                <a:lnTo>
                  <a:pt x="149620" y="193040"/>
                </a:lnTo>
                <a:lnTo>
                  <a:pt x="149812" y="177800"/>
                </a:lnTo>
                <a:lnTo>
                  <a:pt x="147789" y="158750"/>
                </a:lnTo>
                <a:lnTo>
                  <a:pt x="147434" y="132080"/>
                </a:lnTo>
                <a:lnTo>
                  <a:pt x="150400" y="113030"/>
                </a:lnTo>
                <a:lnTo>
                  <a:pt x="156984" y="97790"/>
                </a:lnTo>
                <a:lnTo>
                  <a:pt x="166425" y="86360"/>
                </a:lnTo>
                <a:lnTo>
                  <a:pt x="177965" y="74930"/>
                </a:lnTo>
                <a:close/>
              </a:path>
              <a:path w="470534" h="469900">
                <a:moveTo>
                  <a:pt x="389553" y="147320"/>
                </a:moveTo>
                <a:lnTo>
                  <a:pt x="338429" y="147320"/>
                </a:lnTo>
                <a:lnTo>
                  <a:pt x="357762" y="151130"/>
                </a:lnTo>
                <a:lnTo>
                  <a:pt x="372230" y="157480"/>
                </a:lnTo>
                <a:lnTo>
                  <a:pt x="384146" y="166370"/>
                </a:lnTo>
                <a:lnTo>
                  <a:pt x="395820" y="177800"/>
                </a:lnTo>
                <a:lnTo>
                  <a:pt x="394284" y="163830"/>
                </a:lnTo>
                <a:lnTo>
                  <a:pt x="389553" y="147320"/>
                </a:lnTo>
                <a:close/>
              </a:path>
              <a:path w="470534" h="469900">
                <a:moveTo>
                  <a:pt x="311567" y="86360"/>
                </a:moveTo>
                <a:lnTo>
                  <a:pt x="288748" y="87630"/>
                </a:lnTo>
                <a:lnTo>
                  <a:pt x="265988" y="101600"/>
                </a:lnTo>
                <a:lnTo>
                  <a:pt x="259035" y="111760"/>
                </a:lnTo>
                <a:lnTo>
                  <a:pt x="256455" y="123190"/>
                </a:lnTo>
                <a:lnTo>
                  <a:pt x="258464" y="134620"/>
                </a:lnTo>
                <a:lnTo>
                  <a:pt x="265277" y="143510"/>
                </a:lnTo>
                <a:lnTo>
                  <a:pt x="277952" y="149860"/>
                </a:lnTo>
                <a:lnTo>
                  <a:pt x="292714" y="149860"/>
                </a:lnTo>
                <a:lnTo>
                  <a:pt x="312045" y="148590"/>
                </a:lnTo>
                <a:lnTo>
                  <a:pt x="338429" y="147320"/>
                </a:lnTo>
                <a:lnTo>
                  <a:pt x="389553" y="147320"/>
                </a:lnTo>
                <a:lnTo>
                  <a:pt x="382926" y="133350"/>
                </a:lnTo>
                <a:lnTo>
                  <a:pt x="375704" y="123190"/>
                </a:lnTo>
                <a:lnTo>
                  <a:pt x="362175" y="120650"/>
                </a:lnTo>
                <a:lnTo>
                  <a:pt x="355790" y="118110"/>
                </a:lnTo>
                <a:lnTo>
                  <a:pt x="349884" y="113030"/>
                </a:lnTo>
                <a:lnTo>
                  <a:pt x="343230" y="107950"/>
                </a:lnTo>
                <a:lnTo>
                  <a:pt x="338963" y="100330"/>
                </a:lnTo>
                <a:lnTo>
                  <a:pt x="337210" y="92710"/>
                </a:lnTo>
                <a:lnTo>
                  <a:pt x="329402" y="88900"/>
                </a:lnTo>
                <a:lnTo>
                  <a:pt x="311567" y="86360"/>
                </a:lnTo>
                <a:close/>
              </a:path>
              <a:path w="470534" h="469900">
                <a:moveTo>
                  <a:pt x="206146" y="62230"/>
                </a:moveTo>
                <a:lnTo>
                  <a:pt x="198627" y="66040"/>
                </a:lnTo>
                <a:lnTo>
                  <a:pt x="183499" y="76200"/>
                </a:lnTo>
                <a:lnTo>
                  <a:pt x="168641" y="92710"/>
                </a:lnTo>
                <a:lnTo>
                  <a:pt x="161937" y="118110"/>
                </a:lnTo>
                <a:lnTo>
                  <a:pt x="164918" y="130810"/>
                </a:lnTo>
                <a:lnTo>
                  <a:pt x="171246" y="140970"/>
                </a:lnTo>
                <a:lnTo>
                  <a:pt x="180318" y="147320"/>
                </a:lnTo>
                <a:lnTo>
                  <a:pt x="191528" y="148590"/>
                </a:lnTo>
                <a:lnTo>
                  <a:pt x="204937" y="144780"/>
                </a:lnTo>
                <a:lnTo>
                  <a:pt x="215512" y="134620"/>
                </a:lnTo>
                <a:lnTo>
                  <a:pt x="227754" y="119380"/>
                </a:lnTo>
                <a:lnTo>
                  <a:pt x="246164" y="100330"/>
                </a:lnTo>
                <a:lnTo>
                  <a:pt x="261930" y="88900"/>
                </a:lnTo>
                <a:lnTo>
                  <a:pt x="276813" y="83820"/>
                </a:lnTo>
                <a:lnTo>
                  <a:pt x="291914" y="81280"/>
                </a:lnTo>
                <a:lnTo>
                  <a:pt x="308330" y="81280"/>
                </a:lnTo>
                <a:lnTo>
                  <a:pt x="297036" y="72390"/>
                </a:lnTo>
                <a:lnTo>
                  <a:pt x="289671" y="68580"/>
                </a:lnTo>
                <a:lnTo>
                  <a:pt x="221297" y="68580"/>
                </a:lnTo>
                <a:lnTo>
                  <a:pt x="213017" y="66040"/>
                </a:lnTo>
                <a:lnTo>
                  <a:pt x="206146" y="62230"/>
                </a:lnTo>
                <a:close/>
              </a:path>
              <a:path w="470534" h="469900">
                <a:moveTo>
                  <a:pt x="82469" y="66040"/>
                </a:moveTo>
                <a:lnTo>
                  <a:pt x="71020" y="68580"/>
                </a:lnTo>
                <a:lnTo>
                  <a:pt x="61340" y="76200"/>
                </a:lnTo>
                <a:lnTo>
                  <a:pt x="55376" y="87630"/>
                </a:lnTo>
                <a:lnTo>
                  <a:pt x="54041" y="99060"/>
                </a:lnTo>
                <a:lnTo>
                  <a:pt x="57226" y="110490"/>
                </a:lnTo>
                <a:lnTo>
                  <a:pt x="64820" y="120650"/>
                </a:lnTo>
                <a:lnTo>
                  <a:pt x="75586" y="125730"/>
                </a:lnTo>
                <a:lnTo>
                  <a:pt x="87388" y="128270"/>
                </a:lnTo>
                <a:lnTo>
                  <a:pt x="98828" y="124460"/>
                </a:lnTo>
                <a:lnTo>
                  <a:pt x="108508" y="116840"/>
                </a:lnTo>
                <a:lnTo>
                  <a:pt x="114478" y="106680"/>
                </a:lnTo>
                <a:lnTo>
                  <a:pt x="115811" y="93980"/>
                </a:lnTo>
                <a:lnTo>
                  <a:pt x="112620" y="82550"/>
                </a:lnTo>
                <a:lnTo>
                  <a:pt x="105016" y="73660"/>
                </a:lnTo>
                <a:lnTo>
                  <a:pt x="94271" y="67310"/>
                </a:lnTo>
                <a:lnTo>
                  <a:pt x="82469" y="66040"/>
                </a:lnTo>
                <a:close/>
              </a:path>
              <a:path w="470534" h="469900">
                <a:moveTo>
                  <a:pt x="371309" y="54610"/>
                </a:moveTo>
                <a:lnTo>
                  <a:pt x="359871" y="57150"/>
                </a:lnTo>
                <a:lnTo>
                  <a:pt x="350202" y="64770"/>
                </a:lnTo>
                <a:lnTo>
                  <a:pt x="344225" y="76200"/>
                </a:lnTo>
                <a:lnTo>
                  <a:pt x="342890" y="87630"/>
                </a:lnTo>
                <a:lnTo>
                  <a:pt x="346084" y="99060"/>
                </a:lnTo>
                <a:lnTo>
                  <a:pt x="353695" y="109220"/>
                </a:lnTo>
                <a:lnTo>
                  <a:pt x="364440" y="114300"/>
                </a:lnTo>
                <a:lnTo>
                  <a:pt x="376245" y="115570"/>
                </a:lnTo>
                <a:lnTo>
                  <a:pt x="387690" y="113030"/>
                </a:lnTo>
                <a:lnTo>
                  <a:pt x="397357" y="105410"/>
                </a:lnTo>
                <a:lnTo>
                  <a:pt x="403334" y="93980"/>
                </a:lnTo>
                <a:lnTo>
                  <a:pt x="404669" y="82550"/>
                </a:lnTo>
                <a:lnTo>
                  <a:pt x="401475" y="71120"/>
                </a:lnTo>
                <a:lnTo>
                  <a:pt x="393865" y="62230"/>
                </a:lnTo>
                <a:lnTo>
                  <a:pt x="383110" y="55880"/>
                </a:lnTo>
                <a:lnTo>
                  <a:pt x="371309" y="54610"/>
                </a:lnTo>
                <a:close/>
              </a:path>
              <a:path w="470534" h="469900">
                <a:moveTo>
                  <a:pt x="254825" y="55880"/>
                </a:moveTo>
                <a:lnTo>
                  <a:pt x="249657" y="60960"/>
                </a:lnTo>
                <a:lnTo>
                  <a:pt x="243730" y="64770"/>
                </a:lnTo>
                <a:lnTo>
                  <a:pt x="237153" y="67310"/>
                </a:lnTo>
                <a:lnTo>
                  <a:pt x="230035" y="68580"/>
                </a:lnTo>
                <a:lnTo>
                  <a:pt x="289671" y="68580"/>
                </a:lnTo>
                <a:lnTo>
                  <a:pt x="282306" y="64770"/>
                </a:lnTo>
                <a:lnTo>
                  <a:pt x="267212" y="58420"/>
                </a:lnTo>
                <a:lnTo>
                  <a:pt x="254825" y="55880"/>
                </a:lnTo>
                <a:close/>
              </a:path>
              <a:path w="470534" h="469900">
                <a:moveTo>
                  <a:pt x="224485" y="0"/>
                </a:moveTo>
                <a:lnTo>
                  <a:pt x="212663" y="3810"/>
                </a:lnTo>
                <a:lnTo>
                  <a:pt x="203374" y="11430"/>
                </a:lnTo>
                <a:lnTo>
                  <a:pt x="197538" y="21590"/>
                </a:lnTo>
                <a:lnTo>
                  <a:pt x="196075" y="33020"/>
                </a:lnTo>
                <a:lnTo>
                  <a:pt x="199459" y="45720"/>
                </a:lnTo>
                <a:lnTo>
                  <a:pt x="206860" y="54610"/>
                </a:lnTo>
                <a:lnTo>
                  <a:pt x="217210" y="60960"/>
                </a:lnTo>
                <a:lnTo>
                  <a:pt x="229438" y="62230"/>
                </a:lnTo>
                <a:lnTo>
                  <a:pt x="241252" y="58420"/>
                </a:lnTo>
                <a:lnTo>
                  <a:pt x="250537" y="50800"/>
                </a:lnTo>
                <a:lnTo>
                  <a:pt x="256371" y="40640"/>
                </a:lnTo>
                <a:lnTo>
                  <a:pt x="257835" y="29210"/>
                </a:lnTo>
                <a:lnTo>
                  <a:pt x="254462" y="16510"/>
                </a:lnTo>
                <a:lnTo>
                  <a:pt x="247061" y="7620"/>
                </a:lnTo>
                <a:lnTo>
                  <a:pt x="236709" y="1270"/>
                </a:lnTo>
                <a:lnTo>
                  <a:pt x="2244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30543" y="302228"/>
            <a:ext cx="1861800" cy="276642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628675"/>
            <a:ext cx="4446905" cy="1225550"/>
          </a:xfrm>
          <a:custGeom>
            <a:avLst/>
            <a:gdLst/>
            <a:ahLst/>
            <a:cxnLst/>
            <a:rect l="l" t="t" r="r" b="b"/>
            <a:pathLst>
              <a:path w="4446905" h="1225550">
                <a:moveTo>
                  <a:pt x="4446790" y="0"/>
                </a:moveTo>
                <a:lnTo>
                  <a:pt x="0" y="0"/>
                </a:lnTo>
                <a:lnTo>
                  <a:pt x="0" y="1225296"/>
                </a:lnTo>
                <a:lnTo>
                  <a:pt x="4446790" y="1225296"/>
                </a:lnTo>
                <a:lnTo>
                  <a:pt x="4446790" y="0"/>
                </a:lnTo>
                <a:close/>
              </a:path>
            </a:pathLst>
          </a:custGeom>
          <a:solidFill>
            <a:srgbClr val="45206F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42"/>
            <a:ext cx="7556500" cy="2005379"/>
          </a:xfrm>
          <a:prstGeom prst="rect">
            <a:avLst/>
          </a:prstGeom>
        </p:spPr>
      </p:pic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70650" y="10183707"/>
          <a:ext cx="6948803" cy="259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3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3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540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31750">
                        <a:lnSpc>
                          <a:spcPts val="819"/>
                        </a:lnSpc>
                        <a:spcBef>
                          <a:spcPts val="225"/>
                        </a:spcBef>
                      </a:pP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b="1" spc="-1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Group</a:t>
                      </a:r>
                      <a:endParaRPr sz="700">
                        <a:latin typeface="Arial"/>
                        <a:cs typeface="Arial"/>
                      </a:endParaRPr>
                    </a:p>
                    <a:p>
                      <a:pPr marL="31750">
                        <a:lnSpc>
                          <a:spcPts val="819"/>
                        </a:lnSpc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Advancing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Patient</a:t>
                      </a:r>
                      <a:r>
                        <a:rPr sz="700" spc="95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2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Care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28575" marB="0">
                    <a:lnR w="3175">
                      <a:solidFill>
                        <a:srgbClr val="45206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79705" marR="188595">
                        <a:lnSpc>
                          <a:spcPts val="800"/>
                        </a:lnSpc>
                        <a:spcBef>
                          <a:spcPts val="310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Beaumont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Gill Sans MT"/>
                          <a:cs typeface="Gill Sans MT"/>
                        </a:rPr>
                        <a:t>Hospital</a:t>
                      </a:r>
                      <a:endParaRPr sz="700">
                        <a:latin typeface="Gill Sans MT"/>
                        <a:cs typeface="Gill Sans MT"/>
                      </a:endParaRPr>
                    </a:p>
                  </a:txBody>
                  <a:tcPr marL="0" marR="0" marT="39370" marB="0">
                    <a:lnL w="3175">
                      <a:solidFill>
                        <a:srgbClr val="45206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196215" marR="869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Cavan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&amp;</a:t>
                      </a:r>
                      <a:r>
                        <a:rPr sz="700" spc="-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Monaghan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94615" marR="12382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Connolly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31445" marR="15494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Louth</a:t>
                      </a:r>
                      <a:r>
                        <a:rPr sz="700" spc="3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County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62560" marR="9969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Our Lady of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Lourdes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r>
                        <a:rPr sz="700" spc="25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Drogheda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07314" marR="164465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Rotunda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Hospital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tc>
                  <a:txBody>
                    <a:bodyPr/>
                    <a:lstStyle/>
                    <a:p>
                      <a:pPr marL="172085" marR="24130">
                        <a:lnSpc>
                          <a:spcPts val="800"/>
                        </a:lnSpc>
                        <a:spcBef>
                          <a:spcPts val="284"/>
                        </a:spcBef>
                      </a:pP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RCSI</a:t>
                      </a:r>
                      <a:r>
                        <a:rPr sz="700" spc="-3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(Academic</a:t>
                      </a:r>
                      <a:r>
                        <a:rPr sz="700" spc="20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700" spc="-10" dirty="0">
                          <a:solidFill>
                            <a:srgbClr val="45206F"/>
                          </a:solidFill>
                          <a:latin typeface="Arial"/>
                          <a:cs typeface="Arial"/>
                        </a:rPr>
                        <a:t>Partner)</a:t>
                      </a:r>
                      <a:endParaRPr sz="700">
                        <a:latin typeface="Arial"/>
                        <a:cs typeface="Arial"/>
                      </a:endParaRPr>
                    </a:p>
                  </a:txBody>
                  <a:tcPr marL="0" marR="0" marT="36194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3810" y="845958"/>
            <a:ext cx="3991610" cy="74549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05"/>
              </a:spcBef>
            </a:pP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200" b="1" baseline="31250" dirty="0">
                <a:solidFill>
                  <a:srgbClr val="FFFFFF"/>
                </a:solidFill>
                <a:latin typeface="Arial"/>
                <a:cs typeface="Arial"/>
              </a:rPr>
              <a:t>rd</a:t>
            </a:r>
            <a:r>
              <a:rPr sz="1200" b="1" spc="165" baseline="312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Annual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Quality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Patient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FFFF"/>
                </a:solidFill>
                <a:latin typeface="Arial"/>
                <a:cs typeface="Arial"/>
              </a:rPr>
              <a:t>Safety</a:t>
            </a:r>
            <a:r>
              <a:rPr sz="1400" b="1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FFFF"/>
                </a:solidFill>
                <a:latin typeface="Arial"/>
                <a:cs typeface="Arial"/>
              </a:rPr>
              <a:t>Conference</a:t>
            </a:r>
            <a:endParaRPr sz="1400">
              <a:latin typeface="Arial"/>
              <a:cs typeface="Arial"/>
            </a:endParaRPr>
          </a:p>
          <a:p>
            <a:pPr marL="38100" marR="1036955">
              <a:lnSpc>
                <a:spcPct val="112400"/>
              </a:lnSpc>
            </a:pPr>
            <a:r>
              <a:rPr sz="1400" spc="65" dirty="0">
                <a:solidFill>
                  <a:srgbClr val="FFFFFF"/>
                </a:solidFill>
                <a:latin typeface="Arial"/>
                <a:cs typeface="Arial"/>
              </a:rPr>
              <a:t>Improving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1400" spc="229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Healthcare</a:t>
            </a:r>
            <a:r>
              <a:rPr sz="1400" spc="1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Arial"/>
                <a:cs typeface="Arial"/>
              </a:rPr>
              <a:t>Journey </a:t>
            </a:r>
            <a:r>
              <a:rPr sz="1400" spc="6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Patients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1400" spc="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55" dirty="0">
                <a:solidFill>
                  <a:srgbClr val="FFFFFF"/>
                </a:solidFill>
                <a:latin typeface="Arial"/>
                <a:cs typeface="Arial"/>
              </a:rPr>
              <a:t>Staff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9900" y="4155553"/>
            <a:ext cx="3328670" cy="2051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ABSTRACT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INTRODUCTION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90" dirty="0">
                <a:solidFill>
                  <a:srgbClr val="45206F"/>
                </a:solidFill>
                <a:latin typeface="Gill Sans MT"/>
                <a:cs typeface="Gill Sans MT"/>
              </a:rPr>
              <a:t>OLOL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primary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hub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management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non-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operative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fractures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across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north-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east.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As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part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 management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process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this patient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cohort,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 the Orthopaedic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physiotherapists are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responsible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supply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fitting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thoracic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lumbar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spinal-braces.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Following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acute-stage,</a:t>
            </a:r>
            <a:r>
              <a:rPr sz="950" spc="10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some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1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will</a:t>
            </a:r>
            <a:r>
              <a:rPr sz="950" spc="2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require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onward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referral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rehabilitation/interim-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care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other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sites,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i.e.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75" dirty="0">
                <a:solidFill>
                  <a:srgbClr val="45206F"/>
                </a:solidFill>
                <a:latin typeface="Gill Sans MT"/>
                <a:cs typeface="Gill Sans MT"/>
              </a:rPr>
              <a:t>LCH.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discharge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will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continue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wear</a:t>
            </a:r>
            <a:endParaRPr sz="950">
              <a:latin typeface="Gill Sans MT"/>
              <a:cs typeface="Gill Sans MT"/>
            </a:endParaRPr>
          </a:p>
          <a:p>
            <a:pPr marL="12700" marR="16129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their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brace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adhere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bracing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advice/care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per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Orthopaedic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team.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Given that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 therapists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 </a:t>
            </a:r>
            <a:r>
              <a:rPr sz="950" spc="-95" dirty="0">
                <a:solidFill>
                  <a:srgbClr val="45206F"/>
                </a:solidFill>
                <a:latin typeface="Gill Sans MT"/>
                <a:cs typeface="Gill Sans MT"/>
              </a:rPr>
              <a:t>LCH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don’t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apply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bracing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there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wide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variance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experience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with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brace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care/management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9900" y="6325873"/>
            <a:ext cx="3169920" cy="462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METHODOLOGY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35"/>
              </a:spcBef>
            </a:pP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An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intervention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PDSA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cycle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driver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diagram</a:t>
            </a:r>
            <a:r>
              <a:rPr sz="950" spc="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completed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engagement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</a:t>
            </a:r>
            <a:r>
              <a:rPr sz="950" spc="-1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stakeholders.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9900" y="6907452"/>
            <a:ext cx="3325495" cy="462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25" dirty="0">
                <a:solidFill>
                  <a:srgbClr val="45206F"/>
                </a:solidFill>
                <a:latin typeface="Arial"/>
                <a:cs typeface="Arial"/>
              </a:rPr>
              <a:t>AIM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aim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this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project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bracing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competency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levels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among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involved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fracture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patients’</a:t>
            </a:r>
            <a:r>
              <a:rPr sz="950" spc="-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care.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9900" y="7489603"/>
            <a:ext cx="3303270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CHANGE</a:t>
            </a:r>
            <a:r>
              <a:rPr sz="950" b="1" spc="-4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IMPLEMENTED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ct val="100899"/>
              </a:lnSpc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Education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sessions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proved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physiotherapy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LCH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complete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management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process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fracture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patients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from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acute</a:t>
            </a:r>
            <a:r>
              <a:rPr sz="950" spc="2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fracture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stage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discharge</a:t>
            </a:r>
            <a:r>
              <a:rPr sz="950" spc="2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point.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Education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given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via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oral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power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point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presentation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practical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bracing sessions.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9900" y="8510074"/>
            <a:ext cx="3282950" cy="901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MEASUREMENT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35"/>
              </a:spcBef>
            </a:pP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training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completion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all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attending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reported</a:t>
            </a:r>
            <a:r>
              <a:rPr sz="950" spc="8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increased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knowledge</a:t>
            </a:r>
            <a:r>
              <a:rPr sz="950" spc="1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1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understanding</a:t>
            </a:r>
            <a:r>
              <a:rPr sz="950" spc="1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1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spinal-fractures</a:t>
            </a:r>
            <a:r>
              <a:rPr sz="950" spc="1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demonstrating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competency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bracing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pathway,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referral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process,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brace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selection,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documentation,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associated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policies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&amp;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patient education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21883" y="4410230"/>
            <a:ext cx="3137535" cy="104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RESULTS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35"/>
              </a:spcBef>
            </a:pP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Pre-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training,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11-22%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therapists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reported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competency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management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fracture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patients,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thus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highlighting</a:t>
            </a:r>
            <a:r>
              <a:rPr sz="950" spc="7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need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up-skilling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training.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45" dirty="0">
                <a:solidFill>
                  <a:srgbClr val="45206F"/>
                </a:solidFill>
                <a:latin typeface="Gill Sans MT"/>
                <a:cs typeface="Gill Sans MT"/>
              </a:rPr>
              <a:t>On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completion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two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training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sessions,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100%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therapists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who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engaged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the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training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reported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competency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managing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6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fracture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10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appropriately.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21899" y="5576648"/>
            <a:ext cx="3219450" cy="900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VALUE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35"/>
              </a:spcBef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completing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full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30" dirty="0">
                <a:solidFill>
                  <a:srgbClr val="45206F"/>
                </a:solidFill>
                <a:latin typeface="Gill Sans MT"/>
                <a:cs typeface="Gill Sans MT"/>
              </a:rPr>
              <a:t>PDSA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cycle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were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able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achieve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100%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competency</a:t>
            </a:r>
            <a:r>
              <a:rPr sz="950" spc="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at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cross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site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location,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1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management</a:t>
            </a:r>
            <a:r>
              <a:rPr sz="950" spc="20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of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spinal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fracture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patient.</a:t>
            </a:r>
            <a:r>
              <a:rPr sz="950" spc="-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This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project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has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paved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way</a:t>
            </a:r>
            <a:r>
              <a:rPr sz="950" spc="2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for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enhanced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care,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decreased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health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safety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risks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50" dirty="0">
                <a:solidFill>
                  <a:srgbClr val="45206F"/>
                </a:solidFill>
                <a:latin typeface="Gill Sans MT"/>
                <a:cs typeface="Gill Sans MT"/>
              </a:rPr>
              <a:t>and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an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improved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patient</a:t>
            </a:r>
            <a:r>
              <a:rPr sz="950" spc="9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journey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21899" y="6634896"/>
            <a:ext cx="3213735" cy="754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SUSTAINMENT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35"/>
              </a:spcBef>
            </a:pP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order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maintain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competency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levels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it</a:t>
            </a:r>
            <a:r>
              <a:rPr sz="950" spc="3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has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been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agreed</a:t>
            </a:r>
            <a:r>
              <a:rPr sz="950" spc="7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physiotherapy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manager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that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the</a:t>
            </a:r>
            <a:r>
              <a:rPr sz="950" spc="8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physiotherapy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staff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will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be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required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to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comply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with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annual</a:t>
            </a:r>
            <a:r>
              <a:rPr sz="950" spc="4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compulsory</a:t>
            </a:r>
            <a:r>
              <a:rPr sz="950" spc="4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spinal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brace</a:t>
            </a:r>
            <a:r>
              <a:rPr sz="950" spc="-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training.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21899" y="7509135"/>
            <a:ext cx="3110230" cy="608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50" b="1" dirty="0">
                <a:solidFill>
                  <a:srgbClr val="45206F"/>
                </a:solidFill>
                <a:latin typeface="Arial"/>
                <a:cs typeface="Arial"/>
              </a:rPr>
              <a:t>ADDITIONAL</a:t>
            </a:r>
            <a:r>
              <a:rPr sz="950" b="1" spc="-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950" b="1" spc="-10" dirty="0">
                <a:solidFill>
                  <a:srgbClr val="45206F"/>
                </a:solidFill>
                <a:latin typeface="Arial"/>
                <a:cs typeface="Arial"/>
              </a:rPr>
              <a:t>INFORMATION</a:t>
            </a:r>
            <a:endParaRPr sz="950">
              <a:latin typeface="Arial"/>
              <a:cs typeface="Arial"/>
            </a:endParaRPr>
          </a:p>
          <a:p>
            <a:pPr marL="12700" marR="5080">
              <a:lnSpc>
                <a:spcPts val="1150"/>
              </a:lnSpc>
              <a:spcBef>
                <a:spcPts val="35"/>
              </a:spcBef>
            </a:pP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This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project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has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identified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a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training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module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which</a:t>
            </a:r>
            <a:r>
              <a:rPr sz="950" spc="5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can</a:t>
            </a:r>
            <a:r>
              <a:rPr sz="950" spc="6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be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employed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in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other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0" dirty="0">
                <a:solidFill>
                  <a:srgbClr val="45206F"/>
                </a:solidFill>
                <a:latin typeface="Gill Sans MT"/>
                <a:cs typeface="Gill Sans MT"/>
              </a:rPr>
              <a:t>cross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sites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where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similar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training</a:t>
            </a:r>
            <a:r>
              <a:rPr sz="950" spc="30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dirty="0">
                <a:solidFill>
                  <a:srgbClr val="45206F"/>
                </a:solidFill>
                <a:latin typeface="Gill Sans MT"/>
                <a:cs typeface="Gill Sans MT"/>
              </a:rPr>
              <a:t>needs</a:t>
            </a:r>
            <a:r>
              <a:rPr sz="950" spc="25" dirty="0">
                <a:solidFill>
                  <a:srgbClr val="45206F"/>
                </a:solidFill>
                <a:latin typeface="Gill Sans MT"/>
                <a:cs typeface="Gill Sans MT"/>
              </a:rPr>
              <a:t> </a:t>
            </a:r>
            <a:r>
              <a:rPr sz="950" spc="-25" dirty="0">
                <a:solidFill>
                  <a:srgbClr val="45206F"/>
                </a:solidFill>
                <a:latin typeface="Gill Sans MT"/>
                <a:cs typeface="Gill Sans MT"/>
              </a:rPr>
              <a:t>are </a:t>
            </a:r>
            <a:r>
              <a:rPr sz="950" spc="-10" dirty="0">
                <a:solidFill>
                  <a:srgbClr val="45206F"/>
                </a:solidFill>
                <a:latin typeface="Gill Sans MT"/>
                <a:cs typeface="Gill Sans MT"/>
              </a:rPr>
              <a:t>identified.</a:t>
            </a:r>
            <a:endParaRPr sz="950">
              <a:latin typeface="Gill Sans MT"/>
              <a:cs typeface="Gill Sans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299" y="2128804"/>
            <a:ext cx="5869305" cy="151511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1100" b="1" spc="-10" dirty="0">
                <a:solidFill>
                  <a:srgbClr val="00AEEF"/>
                </a:solidFill>
                <a:latin typeface="Arial"/>
                <a:cs typeface="Arial"/>
              </a:rPr>
              <a:t>TITLE</a:t>
            </a:r>
            <a:endParaRPr sz="1100">
              <a:latin typeface="Arial"/>
              <a:cs typeface="Arial"/>
            </a:endParaRPr>
          </a:p>
          <a:p>
            <a:pPr marL="12700" marR="318135">
              <a:lnSpc>
                <a:spcPts val="1610"/>
              </a:lnSpc>
              <a:spcBef>
                <a:spcPts val="67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Improving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Spinal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Bracing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Competency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Levels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within</a:t>
            </a:r>
            <a:r>
              <a:rPr sz="1400" spc="16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the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MDT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in</a:t>
            </a:r>
            <a:r>
              <a:rPr sz="1400" spc="16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rgbClr val="45206F"/>
                </a:solidFill>
                <a:latin typeface="Arial"/>
                <a:cs typeface="Arial"/>
              </a:rPr>
              <a:t>the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North-East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RCSI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r>
              <a:rPr sz="1400" spc="15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Group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12700">
              <a:lnSpc>
                <a:spcPts val="1315"/>
              </a:lnSpc>
            </a:pPr>
            <a:r>
              <a:rPr sz="1100" b="1" dirty="0">
                <a:solidFill>
                  <a:srgbClr val="00AEEF"/>
                </a:solidFill>
                <a:latin typeface="Arial"/>
                <a:cs typeface="Arial"/>
              </a:rPr>
              <a:t>SUBMITTED</a:t>
            </a:r>
            <a:r>
              <a:rPr sz="1100" b="1" spc="60" dirty="0">
                <a:solidFill>
                  <a:srgbClr val="00AEEF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00AEEF"/>
                </a:solidFill>
                <a:latin typeface="Arial"/>
                <a:cs typeface="Arial"/>
              </a:rPr>
              <a:t>BY</a:t>
            </a:r>
            <a:endParaRPr sz="11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110"/>
              </a:spcBef>
            </a:pP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Sarah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McShane,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Michelle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McCourt,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Pauric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Greene,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Mary</a:t>
            </a:r>
            <a:r>
              <a:rPr sz="1400" spc="13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McCallan</a:t>
            </a:r>
            <a:r>
              <a:rPr sz="1400" spc="14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50" dirty="0">
                <a:solidFill>
                  <a:srgbClr val="45206F"/>
                </a:solidFill>
                <a:latin typeface="Arial"/>
                <a:cs typeface="Arial"/>
              </a:rPr>
              <a:t>&amp;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Celine</a:t>
            </a:r>
            <a:r>
              <a:rPr sz="1400" spc="114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Meehan,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Physiotherapy,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Our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Lady</a:t>
            </a:r>
            <a:r>
              <a:rPr sz="1400" spc="125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of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Lourdes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5206F"/>
                </a:solidFill>
                <a:latin typeface="Arial"/>
                <a:cs typeface="Arial"/>
              </a:rPr>
              <a:t>Hospital</a:t>
            </a:r>
            <a:r>
              <a:rPr sz="1400" spc="130" dirty="0">
                <a:solidFill>
                  <a:srgbClr val="45206F"/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rgbClr val="45206F"/>
                </a:solidFill>
                <a:latin typeface="Arial"/>
                <a:cs typeface="Arial"/>
              </a:rPr>
              <a:t>Drogheda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51999" y="3984353"/>
            <a:ext cx="6984365" cy="0"/>
          </a:xfrm>
          <a:custGeom>
            <a:avLst/>
            <a:gdLst/>
            <a:ahLst/>
            <a:cxnLst/>
            <a:rect l="l" t="t" r="r" b="b"/>
            <a:pathLst>
              <a:path w="6984365">
                <a:moveTo>
                  <a:pt x="0" y="0"/>
                </a:moveTo>
                <a:lnTo>
                  <a:pt x="6983996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7399" y="10074002"/>
            <a:ext cx="6912609" cy="0"/>
          </a:xfrm>
          <a:custGeom>
            <a:avLst/>
            <a:gdLst/>
            <a:ahLst/>
            <a:cxnLst/>
            <a:rect l="l" t="t" r="r" b="b"/>
            <a:pathLst>
              <a:path w="6912609">
                <a:moveTo>
                  <a:pt x="0" y="0"/>
                </a:moveTo>
                <a:lnTo>
                  <a:pt x="6912000" y="0"/>
                </a:lnTo>
              </a:path>
            </a:pathLst>
          </a:custGeom>
          <a:ln w="25400">
            <a:solidFill>
              <a:srgbClr val="45206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480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Gill Sans MT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Zinc</cp:lastModifiedBy>
  <cp:revision>1</cp:revision>
  <dcterms:created xsi:type="dcterms:W3CDTF">2022-07-29T06:50:05Z</dcterms:created>
  <dcterms:modified xsi:type="dcterms:W3CDTF">2022-09-01T15:36:08Z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2022-03-15T00:00:00Z</vt:filetime>
  </property>
  <property fmtid="{D5CDD505-2E9C-101B-9397-08002B2CF9AE}" pid="3" name="Creator">
    <vt:lpwstr>Adobe InDesign CS6 (Macintosh)</vt:lpwstr>
  </property>
  <property fmtid="{D5CDD505-2E9C-101B-9397-08002B2CF9AE}" pid="4" name="LastSaved">
    <vt:filetime>2022-07-29T00:00:00Z</vt:filetime>
  </property>
</Properties>
</file>