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ill Sans MT" panose="020B0502020104020203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49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Advancing</a:t>
                      </a:r>
                      <a:r>
                        <a:rPr sz="700" spc="95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Patient</a:t>
                      </a:r>
                      <a:r>
                        <a:rPr sz="700" spc="95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Care</a:t>
                      </a:r>
                      <a:endParaRPr sz="700">
                        <a:latin typeface="Gill Sans MT"/>
                        <a:cs typeface="Gill Sans MT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Beaumont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Hospital</a:t>
                      </a:r>
                      <a:endParaRPr sz="700">
                        <a:latin typeface="Gill Sans MT"/>
                        <a:cs typeface="Gill Sans MT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26765" cy="1758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demand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improved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hospital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efficiencies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has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never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been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greater.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There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remains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onus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clinicians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manage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limited resources</a:t>
            </a:r>
            <a:r>
              <a:rPr sz="950" spc="1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efficiently</a:t>
            </a:r>
            <a:r>
              <a:rPr sz="950" spc="1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while</a:t>
            </a:r>
            <a:r>
              <a:rPr sz="950" spc="1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maintaining</a:t>
            </a:r>
            <a:r>
              <a:rPr sz="950" spc="1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high-quality</a:t>
            </a:r>
            <a:r>
              <a:rPr sz="950" spc="1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1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care.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cared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by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specialities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specific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their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presenting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complaint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have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better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outcomes.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45206F"/>
                </a:solidFill>
                <a:latin typeface="Gill Sans MT"/>
                <a:cs typeface="Gill Sans MT"/>
              </a:rPr>
              <a:t>We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found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that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adopting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Gill Sans MT"/>
                <a:cs typeface="Gill Sans MT"/>
              </a:rPr>
              <a:t>a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speciality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medical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handover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model,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October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2018,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which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1-</a:t>
            </a:r>
            <a:r>
              <a:rPr sz="950" spc="-50" dirty="0">
                <a:solidFill>
                  <a:srgbClr val="45206F"/>
                </a:solidFill>
                <a:latin typeface="Gill Sans MT"/>
                <a:cs typeface="Gill Sans MT"/>
              </a:rPr>
              <a:t>2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appropriate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team’s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speciality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were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handed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over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to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each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team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every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day,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did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not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result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reduction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length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stay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or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other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indicators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care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quality.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033153"/>
            <a:ext cx="317055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department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medicine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adopted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instead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speciality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ward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model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March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2019.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615303"/>
            <a:ext cx="307657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110" dirty="0">
                <a:solidFill>
                  <a:srgbClr val="45206F"/>
                </a:solidFill>
                <a:latin typeface="Gill Sans MT"/>
                <a:cs typeface="Gill Sans MT"/>
              </a:rPr>
              <a:t>We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examined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impact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switching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speciality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ward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model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length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stay,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discharge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destination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mortality.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199503"/>
            <a:ext cx="330898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Each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consultant-led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medical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team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assigned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specific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ward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managed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all patients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admitted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this ward.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Every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effort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was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made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transfer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appropriate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wards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based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their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presenting</a:t>
            </a:r>
            <a:r>
              <a:rPr sz="950" spc="1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complaint.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073753"/>
            <a:ext cx="332740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primary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outcome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length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stay.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Secondary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outcomes were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proportion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who: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were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discharged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home;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died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hospital;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or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re-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presented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within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30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days.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410020"/>
            <a:ext cx="3324860" cy="133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After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introduction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speciality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medical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ward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model,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length</a:t>
            </a:r>
            <a:r>
              <a:rPr sz="950" spc="5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stay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reduced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8.8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±11.0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days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2019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6.2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±8.9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days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4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2021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(p&amp;lt;0.001).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Correspondingly,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proportion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who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were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discharged home increased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72.5% in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2019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85.2%</a:t>
            </a:r>
            <a:endParaRPr sz="950">
              <a:latin typeface="Gill Sans MT"/>
              <a:cs typeface="Gill Sans MT"/>
            </a:endParaRPr>
          </a:p>
          <a:p>
            <a:pPr marL="12700" marR="8509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2021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(12.7%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increase,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p&amp;lt;0.001).</a:t>
            </a:r>
            <a:r>
              <a:rPr sz="950" spc="-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proportion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patients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who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died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hospital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(3.58%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[2019]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vs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2.15%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[2021],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p&amp;lt;0.001)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or</a:t>
            </a:r>
            <a:endParaRPr sz="950">
              <a:latin typeface="Gill Sans MT"/>
              <a:cs typeface="Gill Sans MT"/>
            </a:endParaRPr>
          </a:p>
          <a:p>
            <a:pPr marL="12700" marR="198755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who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represented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within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30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days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(11.5%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[2019]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vs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11.1%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[2021],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p=0.817)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remained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low.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5868470"/>
            <a:ext cx="328612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introduction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speciality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ward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model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conferred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improvement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inpatient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length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stay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inpatient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mortality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without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requirement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increased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resource.</a:t>
            </a:r>
            <a:r>
              <a:rPr sz="950" spc="-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amount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time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that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spent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emergency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prior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admission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remained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below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target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despite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increased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number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attendances.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6853550"/>
            <a:ext cx="3232785" cy="10820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Data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were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compared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across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three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time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periods;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Group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1: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pre-intervention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group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(April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August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2019)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90"/>
              </a:spcBef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Group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2: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 immediate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post-intervention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group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(April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August 2020)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Group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3: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late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post-intervention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group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(April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August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2021).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8057170"/>
            <a:ext cx="249936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Sustained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improvement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noted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2020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2021.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8385271"/>
            <a:ext cx="333502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110" dirty="0">
                <a:solidFill>
                  <a:srgbClr val="45206F"/>
                </a:solidFill>
                <a:latin typeface="Gill Sans MT"/>
                <a:cs typeface="Gill Sans MT"/>
              </a:rPr>
              <a:t>We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plan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implement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soon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another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adjunctive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intervention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which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will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hopefully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prove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beneficial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also.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299" y="2128804"/>
            <a:ext cx="6010910" cy="13823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Effect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adopting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Medical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Speciality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Ward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model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on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Patient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178308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Deirdre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Green,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Endocrinology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Senior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House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Officer,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Our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Lady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Lourdes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Hospital,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Drogheda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2599" y="4056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2022-07-29T07:21:09Z</dcterms:created>
  <dcterms:modified xsi:type="dcterms:W3CDTF">2022-09-01T15:56:03Z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