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MT" panose="020B0502020104020203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Advancing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Patient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Care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Beaumont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Hospital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251835" cy="219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17145">
              <a:lnSpc>
                <a:spcPct val="100899"/>
              </a:lnSpc>
            </a:pP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Arteriovenus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Malformation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Gill Sans MT"/>
                <a:cs typeface="Gill Sans MT"/>
              </a:rPr>
              <a:t>(AVM)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vascular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condition</a:t>
            </a:r>
            <a:r>
              <a:rPr sz="950" spc="4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affecting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1.4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people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every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100,000.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Gill Sans MT"/>
                <a:cs typeface="Gill Sans MT"/>
              </a:rPr>
              <a:t>AVM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can</a:t>
            </a:r>
            <a:r>
              <a:rPr sz="950" spc="4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benefit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Radiosurgery,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non-invasive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occlusion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nidus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utilising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precise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radiation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beams.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Information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45206F"/>
                </a:solidFill>
                <a:latin typeface="Gill Sans MT"/>
                <a:cs typeface="Gill Sans MT"/>
              </a:rPr>
              <a:t>CT,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MRI,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and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Angiography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(DSA)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scans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are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combined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guide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radiation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beam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target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Gill Sans MT"/>
                <a:cs typeface="Gill Sans MT"/>
              </a:rPr>
              <a:t>(AVM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nidus).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Most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systems require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planning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specific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DSA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acquired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addition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pre-existing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diagnostic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DSA.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DSA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associated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possible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serious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complications,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including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infection,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vascular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damage,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and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stroke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(0.1%).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Removing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need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additional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(planning)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DSA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reduces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risk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to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releases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hospital resources.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471303"/>
            <a:ext cx="310769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Design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Thinking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utilised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(stakeholder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analysis,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journey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mapping,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empathy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mapping,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Gill Sans MT"/>
                <a:cs typeface="Gill Sans MT"/>
              </a:rPr>
              <a:t>ROI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analysis).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7053453"/>
            <a:ext cx="327723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aim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is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required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number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DSAs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patients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AVM.</a:t>
            </a:r>
            <a:r>
              <a:rPr sz="950" spc="-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planning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process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will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designed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around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new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planning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system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utilising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existing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(diagnostic)</a:t>
            </a:r>
            <a:r>
              <a:rPr sz="950" spc="1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DSA.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927703"/>
            <a:ext cx="333756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new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planning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system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 introduced.</a:t>
            </a:r>
            <a:r>
              <a:rPr sz="950" spc="-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This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system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registers</a:t>
            </a:r>
            <a:r>
              <a:rPr sz="950" spc="2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diagnostic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Gill Sans MT"/>
                <a:cs typeface="Gill Sans MT"/>
              </a:rPr>
              <a:t>DSA’s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vascular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information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MR-</a:t>
            </a:r>
            <a:r>
              <a:rPr sz="950" spc="-95" dirty="0">
                <a:solidFill>
                  <a:srgbClr val="45206F"/>
                </a:solidFill>
                <a:latin typeface="Gill Sans MT"/>
                <a:cs typeface="Gill Sans MT"/>
              </a:rPr>
              <a:t>TOF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generated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vessel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tree.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carepaths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have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been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altered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exclude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additional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DSA.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MRI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ordering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code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modified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include</a:t>
            </a:r>
            <a:r>
              <a:rPr sz="950" spc="2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MR-</a:t>
            </a:r>
            <a:r>
              <a:rPr sz="950" spc="-95" dirty="0">
                <a:solidFill>
                  <a:srgbClr val="45206F"/>
                </a:solidFill>
                <a:latin typeface="Gill Sans MT"/>
                <a:cs typeface="Gill Sans MT"/>
              </a:rPr>
              <a:t>TOF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sequences.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948003"/>
            <a:ext cx="328295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number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undergoing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additional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DSA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audited.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Return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Investment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was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calculated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based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financial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gain,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FTE,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risk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reduction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patient.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3253104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126 patients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have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had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Gill Sans MT"/>
                <a:cs typeface="Gill Sans MT"/>
              </a:rPr>
              <a:t>AVM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since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2014.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Day-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bed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consumables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each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cost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€700-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€1000,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addition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time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invested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radiologist,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radiographer,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scrub nurse,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circulating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nurse,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physicist.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cost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is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now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eliminated.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430320"/>
            <a:ext cx="3338195" cy="608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new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software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acquired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~€6600pa.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Since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introduction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new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technique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2015,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percentage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of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receiving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additional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DSA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reduced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100%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2014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5%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2021.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158520"/>
            <a:ext cx="328930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4699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benefit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elimination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visit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4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risk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DSA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procedure.</a:t>
            </a:r>
            <a:r>
              <a:rPr sz="950" spc="-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release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Angiography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suite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staff is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resourced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other patient categories,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improving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waiting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lists.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This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results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cost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savings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~€80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000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in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addition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hours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saved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staff.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141551"/>
            <a:ext cx="3324860" cy="8280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95"/>
              </a:spcBef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Long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term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sustainability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taken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into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consideration.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software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acquired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lease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model,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which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provides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access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latest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version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full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support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company.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expense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is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now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part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package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hospital’s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budget.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8089070"/>
            <a:ext cx="328231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St.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Luke’s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Radiation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Oncology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Centre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Beaumont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is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national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centre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radiosurgery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treatment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AVMs.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299" y="2128804"/>
            <a:ext cx="6913245" cy="17913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94361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Evolution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2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radiosurgical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treatment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2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arteriovenus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malformations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at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St.</a:t>
            </a:r>
            <a:r>
              <a:rPr sz="1400" spc="17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Luke’s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radiation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oncology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centre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and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Beaumont</a:t>
            </a:r>
            <a:r>
              <a:rPr sz="1400" spc="1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Christina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Skourou,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Paul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Davenport,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Michael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Amoo,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Barry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Hallinan,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David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Fitzpatrick,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James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Waldron,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Lynda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Fennell,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Routh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Woods,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Mohsen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Javadpour,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St.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Luke's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Radiation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Oncology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Centre,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Beaumont</a:t>
            </a:r>
            <a:r>
              <a:rPr sz="1400" spc="2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581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2022-07-29T07:17:14Z</dcterms:created>
  <dcterms:modified xsi:type="dcterms:W3CDTF">2022-09-01T16:07:56Z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