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49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319145" cy="205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Surface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Guided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Radiotherapy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(SGRT)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technology uses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optical scanning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patient’s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skin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improve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setup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efficiency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monitor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patient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positioning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during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radiotherapy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treatment.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AlignRT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SGRT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system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from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VisionRT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2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introduced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Saint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Luke’s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Radiation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Oncology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Network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(SLRON).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Approximately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800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receive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radiotherapy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breast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SLRON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each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year.</a:t>
            </a:r>
            <a:r>
              <a:rPr sz="950" spc="-1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These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selected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first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cohort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treated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system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reducing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setup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time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increasing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treatment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accuracy,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leading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 potential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improvements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treatment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quality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safety,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well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patient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experience.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325253"/>
            <a:ext cx="325120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multidisciplinary</a:t>
            </a:r>
            <a:r>
              <a:rPr sz="950" spc="-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approach</a:t>
            </a:r>
            <a:r>
              <a:rPr sz="950" spc="-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involving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collaboration</a:t>
            </a:r>
            <a:r>
              <a:rPr sz="950" spc="-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between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radiation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therapists,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engineers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medical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physicists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was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taken.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907403"/>
            <a:ext cx="329882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aimed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introduce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SGRT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6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treatment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units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across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3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centres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SLRON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month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timeframe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focus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initially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on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improving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setup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efficiency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breast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radiotherapy.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635603"/>
            <a:ext cx="3256279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AlignRT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system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installed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tested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according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international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recommendations.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New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workflows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associated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documentation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developed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its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use.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training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was provided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both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VisionRT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members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multidisciplinary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group.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655903"/>
            <a:ext cx="310197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Measurements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made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verify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system’s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localisation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monitoring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accuracy.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setup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treatment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delivery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times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repeat-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setups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images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were compared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post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SGRT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implementation.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410020"/>
            <a:ext cx="3269615" cy="133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67945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AlignRT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systems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installed,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commissioned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put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into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use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within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original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project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timeline.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Testing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showed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system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accurate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vendor’s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specifications.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reduction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treatment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time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been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observed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breast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radiotherapy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post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SGRT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implementation,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particularly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cases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using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deep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inspiration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breath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hold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(DIBH)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technique.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kV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images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taken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also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reduced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post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SGRT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implementation.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5868470"/>
            <a:ext cx="3262629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SGRT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system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reduces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amount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time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spends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hospital.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accuracy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safety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treatment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improved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introduction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positional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monitoring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during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treatment.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Reduction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treatment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time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per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could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facilitate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treating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more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patients per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year.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6888770"/>
            <a:ext cx="329247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In-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house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training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been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rolled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all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relevant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staff.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SGRT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use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been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expanded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include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setup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receiving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radiotherapy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pelvis.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additional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3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treatment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units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SLRON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AlignRT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installed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year.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7763021"/>
            <a:ext cx="321183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multidisciplinary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approach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found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highly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effective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will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used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further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projects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network.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299" y="2128804"/>
            <a:ext cx="6970395" cy="17913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141605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Surface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Guided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Radiotherapy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45206F"/>
                </a:solidFill>
                <a:latin typeface="Arial"/>
                <a:cs typeface="Arial"/>
              </a:rPr>
              <a:t>to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St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Luke’s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Radiation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Oncology</a:t>
            </a:r>
            <a:r>
              <a:rPr sz="1400" spc="2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Network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James</a:t>
            </a:r>
            <a:r>
              <a:rPr sz="1400" spc="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Waldron,</a:t>
            </a:r>
            <a:r>
              <a:rPr sz="1400" spc="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Susan</a:t>
            </a:r>
            <a:r>
              <a:rPr sz="1400" spc="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Traynor,</a:t>
            </a:r>
            <a:r>
              <a:rPr sz="1400" spc="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Aaron</a:t>
            </a:r>
            <a:r>
              <a:rPr sz="1400" spc="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O’Reilly,</a:t>
            </a:r>
            <a:r>
              <a:rPr sz="1400" spc="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Serena</a:t>
            </a:r>
            <a:r>
              <a:rPr sz="1400" spc="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O’Keeffe,</a:t>
            </a:r>
            <a:r>
              <a:rPr sz="1400" spc="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Aodh</a:t>
            </a:r>
            <a:r>
              <a:rPr sz="1400" spc="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MacGairbhith,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Niamh</a:t>
            </a:r>
            <a:r>
              <a:rPr sz="1400" spc="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Kerr,</a:t>
            </a:r>
            <a:r>
              <a:rPr sz="1400" spc="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Margaret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Tynan,</a:t>
            </a:r>
            <a:r>
              <a:rPr sz="1400" spc="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Aisling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Mohan,</a:t>
            </a:r>
            <a:r>
              <a:rPr sz="1400" spc="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Paul</a:t>
            </a:r>
            <a:r>
              <a:rPr sz="1400" spc="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Davenport,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Ruth</a:t>
            </a:r>
            <a:r>
              <a:rPr sz="1400" spc="9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Woods,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Radiotherapy,</a:t>
            </a:r>
            <a:r>
              <a:rPr sz="1400" spc="1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St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Luke’s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Radiation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Oncology</a:t>
            </a:r>
            <a:r>
              <a:rPr sz="1400" spc="15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Network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2599" y="4056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514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2022-07-29T06:15:43Z</dcterms:created>
  <dcterms:modified xsi:type="dcterms:W3CDTF">2022-09-01T16:12:04Z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