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Advancing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Patient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Beaumont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Hospital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8670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Comprehensive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pre-operative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counselling,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first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principle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Enhanced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recovery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after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surgery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(ERAS),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reduces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stress,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improves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satisfaction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preparedness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surgery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whilst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improving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Length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stay(LOS)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morbidity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postoperatively.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Gill Sans MT"/>
                <a:cs typeface="Gill Sans MT"/>
              </a:rPr>
              <a:t>Our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Lady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Lourdes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Hospital(OLOLH)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formal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perioperative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counselling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was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available.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595003"/>
            <a:ext cx="3314065" cy="1046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surgical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Interdisciplinary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team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guidance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Ms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Faul,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developed</a:t>
            </a:r>
            <a:r>
              <a:rPr sz="950" spc="1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educational</a:t>
            </a:r>
            <a:r>
              <a:rPr sz="950" spc="1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called</a:t>
            </a:r>
            <a:r>
              <a:rPr sz="950" spc="-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‘Preparing</a:t>
            </a:r>
            <a:r>
              <a:rPr sz="950" spc="114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your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bowel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surgery’.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piloted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Prehabilitation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disseminated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undergoing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elective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bowel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surgery.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provides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on;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ERAS Protocol,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Smoking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Alcohol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cessation,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exercise,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diet,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bring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hospital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planning.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761353"/>
            <a:ext cx="315785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Model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Improvement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(MFI)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selected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includes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completing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regular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PDSA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cycles.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343503"/>
            <a:ext cx="326390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95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Gill Sans MT"/>
                <a:cs typeface="Gill Sans MT"/>
              </a:rPr>
              <a:t>OLOLH’s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compliance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evidence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based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ERAS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Pre-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operative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counselling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formal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pre-operative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introducing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provided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elective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colorectal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surgeries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pre-operatively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October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2022.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219803"/>
            <a:ext cx="14732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8328583"/>
            <a:ext cx="3054985" cy="104584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Development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interdisciplinary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</a:t>
            </a:r>
            <a:r>
              <a:rPr sz="950" spc="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Pilot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attending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Prehabilitation</a:t>
            </a:r>
            <a:endParaRPr sz="950">
              <a:latin typeface="Gill Sans MT"/>
              <a:cs typeface="Gill Sans MT"/>
            </a:endParaRPr>
          </a:p>
          <a:p>
            <a:pPr marL="241300" marR="127635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Qualitative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feedback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phase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group</a:t>
            </a:r>
            <a:r>
              <a:rPr sz="950" spc="3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adjustment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endParaRPr sz="950">
              <a:latin typeface="Gill Sans MT"/>
              <a:cs typeface="Gill Sans MT"/>
            </a:endParaRPr>
          </a:p>
          <a:p>
            <a:pPr marL="241300" marR="5080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Phase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2;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printing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provision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undergoing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elective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colorectal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surgery</a:t>
            </a:r>
            <a:r>
              <a:rPr sz="950" spc="10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operatively.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448071"/>
            <a:ext cx="9798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4594121"/>
            <a:ext cx="3108960" cy="64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Primary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outcome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measures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include;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Qualitative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feedback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patients,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HADS,%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receiving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leaflet</a:t>
            </a:r>
            <a:endParaRPr sz="950">
              <a:latin typeface="Gill Sans MT"/>
              <a:cs typeface="Gill Sans MT"/>
            </a:endParaRPr>
          </a:p>
          <a:p>
            <a:pPr marL="241300" marR="172085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Balance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measures;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Cost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savings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days,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complex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referrals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elective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5358320"/>
            <a:ext cx="3317875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This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continues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underway.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Phase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pilot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been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completed.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Qualitative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feedback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receiving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(n=3)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family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members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been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overwhelmingly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positive.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100%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patients’</a:t>
            </a:r>
            <a:r>
              <a:rPr sz="950" spc="-9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surveyed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report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feeling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better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prepared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surgery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understand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expect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during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hospital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journey.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received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information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had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appropriate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clothing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shoes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during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admission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motivated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participate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rehab.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6816770"/>
            <a:ext cx="332359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ERAS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Guidelines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recommend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pre-operative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counselling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contributes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improved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preparedness,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satisfaction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overall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surgical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experience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associated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improvements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post-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operative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morbidity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Gill Sans MT"/>
                <a:cs typeface="Gill Sans MT"/>
              </a:rPr>
              <a:t>LOS.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introduction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elective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colorectal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Gill Sans MT"/>
                <a:cs typeface="Gill Sans MT"/>
              </a:rPr>
              <a:t>OLOLH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aims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achieve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these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goals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journeys.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7985170"/>
            <a:ext cx="2926715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r>
              <a:rPr sz="95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95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this</a:t>
            </a:r>
            <a:r>
              <a:rPr sz="95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project</a:t>
            </a:r>
            <a:r>
              <a:rPr sz="95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is</a:t>
            </a:r>
            <a:r>
              <a:rPr sz="95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ensured</a:t>
            </a:r>
            <a:r>
              <a:rPr sz="95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45206F"/>
                </a:solidFill>
                <a:latin typeface="Arial"/>
                <a:cs typeface="Arial"/>
              </a:rPr>
              <a:t>secondary</a:t>
            </a:r>
            <a:r>
              <a:rPr sz="95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Arial"/>
                <a:cs typeface="Arial"/>
              </a:rPr>
              <a:t>to;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1899" y="8277270"/>
            <a:ext cx="322453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Static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Surgical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MDT</a:t>
            </a:r>
            <a:endParaRPr sz="950">
              <a:latin typeface="Gill Sans MT"/>
              <a:cs typeface="Gill Sans MT"/>
            </a:endParaRPr>
          </a:p>
          <a:p>
            <a:pPr marL="241300" marR="231775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Regular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PDSA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Cycles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being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completed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adaption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of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required</a:t>
            </a:r>
            <a:endParaRPr sz="950">
              <a:latin typeface="Gill Sans MT"/>
              <a:cs typeface="Gill Sans MT"/>
            </a:endParaRPr>
          </a:p>
          <a:p>
            <a:pPr marL="241300" marR="508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Booklet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being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formally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printed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dissemination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surgical clinics</a:t>
            </a:r>
            <a:endParaRPr sz="950">
              <a:latin typeface="Gill Sans MT"/>
              <a:cs typeface="Gill Sans MT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new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Gill Sans MT"/>
                <a:cs typeface="Gill Sans MT"/>
              </a:rPr>
              <a:t>NCHDs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members.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21899" y="9299620"/>
            <a:ext cx="319341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Interdisciplinary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between: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Faul,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Consultant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Surgeon, </a:t>
            </a:r>
            <a:r>
              <a:rPr sz="950" spc="-120" dirty="0">
                <a:solidFill>
                  <a:srgbClr val="45206F"/>
                </a:solidFill>
                <a:latin typeface="Gill Sans MT"/>
                <a:cs typeface="Gill Sans MT"/>
              </a:rPr>
              <a:t>OT,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Surgical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Gill Sans MT"/>
                <a:cs typeface="Gill Sans MT"/>
              </a:rPr>
              <a:t>NCHDs,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Stoma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Gill Sans MT"/>
                <a:cs typeface="Gill Sans MT"/>
              </a:rPr>
              <a:t>CNS,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dietitian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and </a:t>
            </a:r>
            <a:r>
              <a:rPr sz="950" spc="-60" dirty="0">
                <a:solidFill>
                  <a:srgbClr val="45206F"/>
                </a:solidFill>
                <a:latin typeface="Gill Sans MT"/>
                <a:cs typeface="Gill Sans MT"/>
              </a:rPr>
              <a:t>CNM2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Surgical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ward.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299" y="2128804"/>
            <a:ext cx="6992620" cy="17913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Development</a:t>
            </a:r>
            <a:r>
              <a:rPr sz="1400" spc="21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interdisciplinary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booklet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called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'Preparing</a:t>
            </a:r>
            <a:r>
              <a:rPr sz="1400" spc="21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for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your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bowel</a:t>
            </a:r>
            <a:r>
              <a:rPr sz="1400" spc="2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Surgery'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providing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pre-operative</a:t>
            </a:r>
            <a:r>
              <a:rPr sz="1400" spc="2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education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for</a:t>
            </a:r>
            <a:r>
              <a:rPr sz="1400" spc="2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patients</a:t>
            </a:r>
            <a:r>
              <a:rPr sz="1400" spc="2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undergoing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elective</a:t>
            </a:r>
            <a:r>
              <a:rPr sz="1400" spc="2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bowel</a:t>
            </a:r>
            <a:r>
              <a:rPr sz="1400" spc="2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surgery</a:t>
            </a:r>
            <a:r>
              <a:rPr sz="1400" spc="2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68008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Jillian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Smith,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Physiotherapist,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Claire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Treanor,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Occupational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Therapist,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1999" y="4053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2022-07-29T03:49:10Z</dcterms:created>
  <dcterms:modified xsi:type="dcterms:W3CDTF">2022-09-01T16:13:03Z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