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289935" cy="102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Surgical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ward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chosen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participate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Quality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try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reduce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harmful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ward.</a:t>
            </a:r>
            <a:r>
              <a:rPr sz="950" spc="-1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1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change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ideas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tested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includes: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5194903"/>
            <a:ext cx="3335654" cy="144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169545" indent="-228600">
              <a:lnSpc>
                <a:spcPct val="100899"/>
              </a:lnSpc>
              <a:spcBef>
                <a:spcPts val="9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Trialling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modified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Cannard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Risk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is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supported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ongoing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endParaRPr sz="9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899"/>
              </a:lnSpc>
              <a:spcBef>
                <a:spcPts val="28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Increasing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awareness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around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prevention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daily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safety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pause</a:t>
            </a:r>
            <a:endParaRPr sz="950">
              <a:latin typeface="Trebuchet MS"/>
              <a:cs typeface="Trebuchet MS"/>
            </a:endParaRPr>
          </a:p>
          <a:p>
            <a:pPr marL="241300" marR="160020" indent="-228600">
              <a:lnSpc>
                <a:spcPct val="100899"/>
              </a:lnSpc>
              <a:spcBef>
                <a:spcPts val="28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Cannard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score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when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referring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Physiotherapist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therapy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order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expediate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urgent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risk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endParaRPr sz="950">
              <a:latin typeface="Trebuchet MS"/>
              <a:cs typeface="Trebuchet MS"/>
            </a:endParaRPr>
          </a:p>
          <a:p>
            <a:pPr marL="241300" marR="294640" indent="-228600">
              <a:lnSpc>
                <a:spcPct val="100899"/>
              </a:lnSpc>
              <a:spcBef>
                <a:spcPts val="284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Detailed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analysis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every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occurs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ward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investigate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causes/factors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leading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falls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761353"/>
            <a:ext cx="322580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implemented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Model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Improvement,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working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numerous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cycles.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343503"/>
            <a:ext cx="330517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initiative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per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month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Surgical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ward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avoid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harmful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falls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increasing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awareness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amongst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about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falls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prevention.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073753"/>
            <a:ext cx="319722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current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structure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includes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young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person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their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parents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meeting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complex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consultant,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nurse,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therapist,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physiotherapist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and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psychologist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90-120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minutes.</a:t>
            </a:r>
            <a:r>
              <a:rPr sz="950" spc="1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covers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pain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history;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emotional,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physical,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social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family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functioning;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formulation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and;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education.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00" y="9240103"/>
            <a:ext cx="326453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Between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June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-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December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2021,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participants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provided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feedback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completing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questionnaire,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assessment,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reflecting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on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'hope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recovery'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pre-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post-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likert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scale;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160315"/>
            <a:ext cx="22707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'yes/no'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questions;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and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qualitative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questions.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4704415"/>
            <a:ext cx="3297554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Initial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analysis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small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data set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(total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participants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n=39)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demonstrated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increase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'hope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for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recovery'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pre-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post-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across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participant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including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patient,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mother,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father,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largest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increase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group.</a:t>
            </a:r>
            <a:r>
              <a:rPr sz="950" spc="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Initial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thematic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analysis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qualitative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data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demonstrated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participants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valued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receiving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recovery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(n=10);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explanation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pain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(n=9);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feeling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listened to/understood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(n=8).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information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acquired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included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understanding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how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pain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works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(n=11);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biopsychosocial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understanding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recovery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(n=9).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6308915"/>
            <a:ext cx="3319145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experiencing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chronic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pain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frequently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report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extensive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medical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histories,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often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resulting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unclear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explanations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about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condition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uncertainty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about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recovery.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implementation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assessment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structure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demonstrated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positive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preliminary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experience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meeting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healthcare team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domains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hope,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explanations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recovery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planning.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7623365"/>
            <a:ext cx="300418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MDT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will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commence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March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2022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allowing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opportunity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evaluate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if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sustained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improvement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participants’</a:t>
            </a:r>
            <a:r>
              <a:rPr sz="950" spc="-1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experience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achieved.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8353615"/>
            <a:ext cx="3256279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scope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sharing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learning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medical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teams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working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with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families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with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complex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medical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histories,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improving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experiences.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299" y="2128804"/>
            <a:ext cx="5984240" cy="1382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15303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Using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modified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Cannard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Falls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Risk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Assessment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45206F"/>
                </a:solidFill>
                <a:latin typeface="Arial"/>
                <a:cs typeface="Arial"/>
              </a:rPr>
              <a:t>tool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5206F"/>
                </a:solidFill>
                <a:latin typeface="Arial"/>
                <a:cs typeface="Arial"/>
              </a:rPr>
              <a:t>to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1400" spc="1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45206F"/>
                </a:solidFill>
                <a:latin typeface="Arial"/>
                <a:cs typeface="Arial"/>
              </a:rPr>
              <a:t>how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we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manage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falls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prevention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medical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ward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Surgical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2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Ward,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Cavan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General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Hospital,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Cavan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and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Monaghan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1999" y="398435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526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2022-07-29T07:01:21Z</dcterms:created>
  <dcterms:modified xsi:type="dcterms:W3CDTF">2022-09-01T15:26:31Z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