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29940" cy="1758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149860">
              <a:lnSpc>
                <a:spcPct val="100899"/>
              </a:lnSpc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2021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HSE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subjected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cyber-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attack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affected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every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country.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abrupt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cessation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access</a:t>
            </a:r>
            <a:endParaRPr sz="950">
              <a:latin typeface="Trebuchet MS"/>
              <a:cs typeface="Trebuchet MS"/>
            </a:endParaRPr>
          </a:p>
          <a:p>
            <a:pPr marL="12700" marR="222885">
              <a:lnSpc>
                <a:spcPct val="100899"/>
              </a:lnSpc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systems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highlighted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their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key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roles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everyday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lives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medical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professionals.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Access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imaging,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blood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results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programs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essential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NCHDs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perform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day-to-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day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tasks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ensure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safe,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efficient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high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quality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care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provided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patients.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Currently,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many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ward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based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computers</a:t>
            </a:r>
            <a:endParaRPr sz="950">
              <a:latin typeface="Trebuchet MS"/>
              <a:cs typeface="Trebuchet MS"/>
            </a:endParaRPr>
          </a:p>
          <a:p>
            <a:pPr marL="12700" marR="121285">
              <a:lnSpc>
                <a:spcPct val="100899"/>
              </a:lnSpc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University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Limerick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lack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access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these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key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programs,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representing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an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opportunity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033153"/>
            <a:ext cx="309562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91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computers,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across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19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wards,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 measure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accessibility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key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healthcare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programs.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615303"/>
            <a:ext cx="290576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 algn="just">
              <a:lnSpc>
                <a:spcPct val="100899"/>
              </a:lnSpc>
            </a:pP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purpose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audit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measure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accessibility 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various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computer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programs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UHL,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hope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that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highlighting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any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issues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could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enable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resolution.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343503"/>
            <a:ext cx="332359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meeting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held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Head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Medical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Directorate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 share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findings.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issues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delineated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into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regional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national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problems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plan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agreed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improve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infrastructure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UHL.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217753"/>
            <a:ext cx="321627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programs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included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Nimis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RIS,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Nimis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Pacs,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iLabs,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Electronic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Management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System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(EPMS)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and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Edischarge.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Any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errors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displayed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accessing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these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programs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recorded.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414365"/>
            <a:ext cx="322770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Following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implementation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interventions,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60" dirty="0">
                <a:solidFill>
                  <a:srgbClr val="45206F"/>
                </a:solidFill>
                <a:latin typeface="Trebuchet MS"/>
                <a:cs typeface="Trebuchet MS"/>
              </a:rPr>
              <a:t>5%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increase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computers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could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access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images, </a:t>
            </a:r>
            <a:r>
              <a:rPr sz="950" spc="85" dirty="0">
                <a:solidFill>
                  <a:srgbClr val="45206F"/>
                </a:solidFill>
                <a:latin typeface="Trebuchet MS"/>
                <a:cs typeface="Trebuchet MS"/>
              </a:rPr>
              <a:t>4%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increase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computers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Nimis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Ris,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85" dirty="0">
                <a:solidFill>
                  <a:srgbClr val="45206F"/>
                </a:solidFill>
                <a:latin typeface="Trebuchet MS"/>
                <a:cs typeface="Trebuchet MS"/>
              </a:rPr>
              <a:t>2%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higher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accessibility 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Nimis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Pacs,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85" dirty="0">
                <a:solidFill>
                  <a:srgbClr val="45206F"/>
                </a:solidFill>
                <a:latin typeface="Trebuchet MS"/>
                <a:cs typeface="Trebuchet MS"/>
              </a:rPr>
              <a:t>2%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access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iLABs,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85" dirty="0">
                <a:solidFill>
                  <a:srgbClr val="45206F"/>
                </a:solidFill>
                <a:latin typeface="Trebuchet MS"/>
                <a:cs typeface="Trebuchet MS"/>
              </a:rPr>
              <a:t>2%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more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computers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EPMS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85" dirty="0">
                <a:solidFill>
                  <a:srgbClr val="45206F"/>
                </a:solidFill>
                <a:latin typeface="Trebuchet MS"/>
                <a:cs typeface="Trebuchet MS"/>
              </a:rPr>
              <a:t>1%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access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DART.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5434665"/>
            <a:ext cx="329946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systems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essential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providing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high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quality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safe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patient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management.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inability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access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computers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necessary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programs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leads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unnecessary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time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wasting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NCHDs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subsequent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poorer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care.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audit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aided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making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small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UHL’s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infrastructure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highlighted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need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further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improvements.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6639066"/>
            <a:ext cx="333756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further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meeting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Medical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Directorate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department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organized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order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ensure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ongoing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implementation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ward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based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infrastructure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University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Limerick.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7513316"/>
            <a:ext cx="321373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While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remains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challenge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offer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21st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Century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building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established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18th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Century,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multidisciplinary,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interdepartmental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safety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huddles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popular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contribute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enhanced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communication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between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teams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delivering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obstetric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midwifery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care.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299" y="2128804"/>
            <a:ext cx="5133975" cy="15151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963294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Audit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Ward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Based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IT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Infrastructure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University</a:t>
            </a:r>
            <a:r>
              <a:rPr sz="1400" spc="1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r>
              <a:rPr sz="1400" spc="1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2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Limerick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11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Gavin</a:t>
            </a:r>
            <a:r>
              <a:rPr sz="1400" spc="1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Comerford</a:t>
            </a:r>
            <a:r>
              <a:rPr sz="1400" spc="1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and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Maeve</a:t>
            </a:r>
            <a:r>
              <a:rPr sz="1400" spc="1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Ruane,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Medicine/Intern</a:t>
            </a:r>
            <a:r>
              <a:rPr sz="1400" spc="1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Network,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University</a:t>
            </a:r>
            <a:r>
              <a:rPr sz="1400" spc="1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r>
              <a:rPr sz="1400" spc="1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2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Limerick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999" y="3984353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495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2022-07-29T04:45:42Z</dcterms:created>
  <dcterms:modified xsi:type="dcterms:W3CDTF">2022-09-01T16:22:32Z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