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19779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COVID-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19-associated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pulmonary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aspergillosis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(CAPA)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associated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morbidity.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Availability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diagnostic</a:t>
            </a:r>
            <a:endParaRPr sz="950">
              <a:latin typeface="Trebuchet MS"/>
              <a:cs typeface="Trebuchet MS"/>
            </a:endParaRPr>
          </a:p>
          <a:p>
            <a:pPr marL="12700" marR="10922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tests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aids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prompt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suspected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cases.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Detection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galactomannan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(GM)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bronchoalveolar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lavage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(BAL)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fluid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indicative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invasive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aspergillosis.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first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wave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SARS-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CoV-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2,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audited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suspected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CAPA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critical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several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areas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improvement.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turnaround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(TAT)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serum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samples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days.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audit,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TAT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antimicrobial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decisions,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validated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CE-marked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lateral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flow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assay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(LFA)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detection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Aspergillus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GM.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471303"/>
            <a:ext cx="300101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applied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problem,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intervention,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comparison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(PICO)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model.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7053453"/>
            <a:ext cx="328358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provide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rapid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 TAT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validating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LFA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site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detection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Aspergillus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facilitate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appropriate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antimicrobial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therapy.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783703"/>
            <a:ext cx="333756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successful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validation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(high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level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concordance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(93-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100%)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reference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laboratory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results)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added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LFA</a:t>
            </a:r>
            <a:endParaRPr sz="950">
              <a:latin typeface="Trebuchet MS"/>
              <a:cs typeface="Trebuchet MS"/>
            </a:endParaRPr>
          </a:p>
          <a:p>
            <a:pPr marL="12700" marR="140335" algn="just">
              <a:lnSpc>
                <a:spcPct val="100000"/>
              </a:lnSpc>
              <a:spcBef>
                <a:spcPts val="20"/>
              </a:spcBef>
            </a:pP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laboratory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repertoire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(performed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twice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weekly)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have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Irish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National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Accreditation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Board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(INAB)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accreditation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assay.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804003"/>
            <a:ext cx="329565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Calculation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percentage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concordance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discordance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with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reference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material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(57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specimens)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validation.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audit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10" dirty="0">
                <a:solidFill>
                  <a:srgbClr val="45206F"/>
                </a:solidFill>
                <a:latin typeface="Trebuchet MS"/>
                <a:cs typeface="Trebuchet MS"/>
              </a:rPr>
              <a:t>TAT’s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intervention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carried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22770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High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level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concordance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assay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(100%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93%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concordance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serum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samples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respectively).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Reference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material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supplied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James’s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Mycology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Reference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Laboratory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Bristol.</a:t>
            </a:r>
            <a:r>
              <a:rPr sz="950" spc="1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80" dirty="0">
                <a:solidFill>
                  <a:srgbClr val="45206F"/>
                </a:solidFill>
                <a:latin typeface="Trebuchet MS"/>
                <a:cs typeface="Trebuchet MS"/>
              </a:rPr>
              <a:t>7%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(N=4)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non-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concordant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samples,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near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cut-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off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GMI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0.5.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maximum</a:t>
            </a:r>
            <a:r>
              <a:rPr sz="950" spc="-110" dirty="0">
                <a:solidFill>
                  <a:srgbClr val="45206F"/>
                </a:solidFill>
                <a:latin typeface="Trebuchet MS"/>
                <a:cs typeface="Trebuchet MS"/>
              </a:rPr>
              <a:t> TAT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receipt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laboratory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same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day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possible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request.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722420"/>
            <a:ext cx="325818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introduction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LFA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site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routine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diagnostic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test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significantly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decreased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TAT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same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results.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LFA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now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incorporated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diagnostic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bundle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facilitates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more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timely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diagnosis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invasive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aspergillosis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COVID-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19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other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cohorts,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ultimately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improving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management.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890821"/>
            <a:ext cx="307213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maximum</a:t>
            </a:r>
            <a:r>
              <a:rPr sz="950" spc="-105" dirty="0">
                <a:solidFill>
                  <a:srgbClr val="45206F"/>
                </a:solidFill>
                <a:latin typeface="Trebuchet MS"/>
                <a:cs typeface="Trebuchet MS"/>
              </a:rPr>
              <a:t> TAT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achieved.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Improvement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sustained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standards assured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maintaining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INAB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accreditation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ISO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15089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standards.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619020"/>
            <a:ext cx="298196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work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presented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Irish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Society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Clinical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Microbiologist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national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conference.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6192520" cy="13982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Validation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galactomannan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lateral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flow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assay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on-site: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potential</a:t>
            </a:r>
            <a:r>
              <a:rPr sz="1400" spc="1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tool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developing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diagnostic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antifungal</a:t>
            </a:r>
            <a:r>
              <a:rPr sz="1400" spc="2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stewardship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care</a:t>
            </a:r>
            <a:r>
              <a:rPr sz="1400" spc="2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bundle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Anne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O'Hara,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Medical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Scientist,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Beaumont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999" y="4053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2022-07-29T03:21:14Z</dcterms:created>
  <dcterms:modified xsi:type="dcterms:W3CDTF">2022-09-01T15:27:35Z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