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36290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Prior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May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2021,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County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Monaghan,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4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existing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service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facilitate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early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patients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own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home,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immediate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following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intervention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emulated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that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would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received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endParaRPr sz="950">
              <a:latin typeface="Trebuchet MS"/>
              <a:cs typeface="Trebuchet MS"/>
            </a:endParaRPr>
          </a:p>
          <a:p>
            <a:pPr marL="12700" marR="238125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in-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setting.</a:t>
            </a:r>
            <a:r>
              <a:rPr sz="950" spc="1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Therefore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Early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discharge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(ESD)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June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2021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input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aim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facilitating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earlier</a:t>
            </a:r>
            <a:endParaRPr sz="950">
              <a:latin typeface="Trebuchet MS"/>
              <a:cs typeface="Trebuchet MS"/>
            </a:endParaRPr>
          </a:p>
          <a:p>
            <a:pPr marL="12700" marR="5715">
              <a:lnSpc>
                <a:spcPct val="100899"/>
              </a:lnSpc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home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Cavan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General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(Including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A&amp;E)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Monaghan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rehabilitation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unit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those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over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65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deemed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medically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fit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but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required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on-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going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therapy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maximise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recovery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prevent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readmission.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325253"/>
            <a:ext cx="298958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Therapy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modelled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evidence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based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clinical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directed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goals.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907403"/>
            <a:ext cx="313055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reduce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length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remains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in-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setting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(acute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rehabilitation)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hence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635603"/>
            <a:ext cx="331470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Since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commenced,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facilitated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41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early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from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Cavan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Monaghan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doing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have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provided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intensive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Physiotherapy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 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Occupational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Therapy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intervention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maximise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these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recovery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after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acute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admission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subsequent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diagnosis.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655903"/>
            <a:ext cx="329628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saved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recorded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using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expected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dates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qualitative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data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collected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investigating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service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received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Team.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410020"/>
            <a:ext cx="5689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556070"/>
            <a:ext cx="3297554" cy="1228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83820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Over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6-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month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period,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accepted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41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referrals.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total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424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bed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saved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time,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average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10.3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days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patient.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forms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post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discharge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from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team.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forms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anonymous.</a:t>
            </a:r>
            <a:r>
              <a:rPr sz="950" spc="10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ordinal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scale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0-10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0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dissatisfied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they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10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very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satisfied,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10/10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5904471"/>
            <a:ext cx="321246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178435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estimated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424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days,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equates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significant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cost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saving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HSE.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team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assisted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reducing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 pressure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acute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rehabilitation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beds.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Confidence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referring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acute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colleagues has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grown.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has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been overwhelmingly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positive.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962820"/>
            <a:ext cx="331470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133985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their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families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delighted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be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able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get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home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much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timelier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manner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than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previously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possible.</a:t>
            </a:r>
            <a:r>
              <a:rPr sz="950" spc="114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especially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prevalent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since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COVID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19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given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very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limited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visiting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allowed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7837071"/>
            <a:ext cx="325120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ESD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would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reap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valuable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benefits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areas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RCSI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Group.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299" y="2128804"/>
            <a:ext cx="5948045" cy="15868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Establishment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Early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Supported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Discharge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Team,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for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older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persons,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within</a:t>
            </a:r>
            <a:r>
              <a:rPr sz="1400" spc="2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County</a:t>
            </a:r>
            <a:r>
              <a:rPr sz="1400" spc="21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Monaghan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248475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Donna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McGroarty,</a:t>
            </a:r>
            <a:r>
              <a:rPr sz="1400" spc="10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Senior</a:t>
            </a:r>
            <a:r>
              <a:rPr sz="1400" spc="10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Physiotherapist,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Cavan/Monaghan</a:t>
            </a:r>
            <a:r>
              <a:rPr sz="1400" spc="29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29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2022-07-29T07:21:17Z</dcterms:created>
  <dcterms:modified xsi:type="dcterms:W3CDTF">2022-09-02T09:30:51Z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