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007360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715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Decision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Making</a:t>
            </a:r>
            <a:r>
              <a:rPr sz="950" spc="-1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‘Capacity’</a:t>
            </a:r>
            <a:r>
              <a:rPr sz="950" spc="-1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(2015)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commence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2022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significant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implications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Health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Care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Professionals,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including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Therapists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(OTs).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5156853"/>
            <a:ext cx="3226435" cy="754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Lady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Lourdes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Drogheda,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OT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team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undertake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wide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range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cognitive,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physical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functional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ability.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consequence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there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variation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process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format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documenting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assessment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relation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decision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making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ability.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031103"/>
            <a:ext cx="3315970" cy="608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streamline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recording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comprehensive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holistic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easier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interpretation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during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interdisciplinary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Decision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Making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Capacity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(DMC)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independent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living.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6759303"/>
            <a:ext cx="320357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Model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employed,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incorporates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plan,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do,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study, act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methodology.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7341453"/>
            <a:ext cx="333502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communicate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OT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succinct 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consistent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format,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easy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interpretation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MDT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during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independent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living.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900" y="8071703"/>
            <a:ext cx="3326129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Current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practice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OT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reviewed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relation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used,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format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recording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knowledge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act.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working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document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formulated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reviewed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medical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staff.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act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provided.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900" y="8945952"/>
            <a:ext cx="3326129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qualitative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questionnaire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circulated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among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OT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ascertain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educational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needs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department.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Perceptions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current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practice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independent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living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were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gathered.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4410020"/>
            <a:ext cx="5689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4556070"/>
            <a:ext cx="3335654" cy="177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100%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questionnaire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respondents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identified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need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further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training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Act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2015.</a:t>
            </a:r>
            <a:endParaRPr sz="950">
              <a:latin typeface="Trebuchet MS"/>
              <a:cs typeface="Trebuchet MS"/>
            </a:endParaRPr>
          </a:p>
          <a:p>
            <a:pPr marL="241300" marR="474980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respondents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agreed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relevant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assessment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outcomes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easily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accessible.</a:t>
            </a:r>
            <a:endParaRPr sz="950">
              <a:latin typeface="Trebuchet MS"/>
              <a:cs typeface="Trebuchet MS"/>
            </a:endParaRPr>
          </a:p>
          <a:p>
            <a:pPr marL="241300" marR="33020" indent="-228600">
              <a:lnSpc>
                <a:spcPct val="10089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67%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respondents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unsatisfied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current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process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place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independent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living.</a:t>
            </a:r>
            <a:endParaRPr sz="950">
              <a:latin typeface="Trebuchet MS"/>
              <a:cs typeface="Trebuchet MS"/>
            </a:endParaRPr>
          </a:p>
          <a:p>
            <a:pPr marL="241300" marR="24130" indent="-228600">
              <a:lnSpc>
                <a:spcPct val="100899"/>
              </a:lnSpc>
              <a:spcBef>
                <a:spcPts val="28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45%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respondents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not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feel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confident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completing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assessments contributing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assessment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independent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living.</a:t>
            </a:r>
            <a:endParaRPr sz="950">
              <a:latin typeface="Trebuchet MS"/>
              <a:cs typeface="Trebuchet MS"/>
            </a:endParaRPr>
          </a:p>
          <a:p>
            <a:pPr marL="241300" marR="520700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consistency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format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recording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assessment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outcomes.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6450620"/>
            <a:ext cx="330454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group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developed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clinical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document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easy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consistent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interpretation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OT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assessment.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ensures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person-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centred,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comprehensive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enhance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patient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journey.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OT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team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better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prepared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commencement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act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have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identified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future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training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needs.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7472970"/>
            <a:ext cx="320103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extend 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gathering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perceptions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other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MDT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members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document.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sessions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prior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commencement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DMC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July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year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will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 organised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these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members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needs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identified.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1899" y="8347221"/>
            <a:ext cx="315785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 clinical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document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shall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evaluated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following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publication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Decision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Making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Support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Code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Conduct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mid-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2022.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299" y="2128804"/>
            <a:ext cx="6264275" cy="1382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Preparing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for</a:t>
            </a:r>
            <a:r>
              <a:rPr sz="1400" spc="18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commencement</a:t>
            </a:r>
            <a:r>
              <a:rPr sz="1400" spc="18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18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Decision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Making</a:t>
            </a:r>
            <a:r>
              <a:rPr sz="1400" spc="18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Capacity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Act</a:t>
            </a:r>
            <a:r>
              <a:rPr sz="1400" spc="18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409575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Siobhán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O'Neill,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Occupational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Therapist,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Our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Lady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Lourdes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Hospital, Drogheda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2022-07-29T05:56:03Z</dcterms:created>
  <dcterms:modified xsi:type="dcterms:W3CDTF">2022-09-02T09:31:24Z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