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Trebuchet MS" panose="020B0603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49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Advancing</a:t>
                      </a:r>
                      <a:r>
                        <a:rPr sz="700" spc="-4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Patient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2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Beaumont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092378"/>
            <a:ext cx="2972435" cy="219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266065">
              <a:lnSpc>
                <a:spcPct val="100899"/>
              </a:lnSpc>
            </a:pP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Open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Disclosure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open,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consistent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approach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 communicating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patients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when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things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go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wrong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healthcare.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includes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expressing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regret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what</a:t>
            </a:r>
            <a:endParaRPr sz="950">
              <a:latin typeface="Trebuchet MS"/>
              <a:cs typeface="Trebuchet MS"/>
            </a:endParaRPr>
          </a:p>
          <a:p>
            <a:pPr marL="12700" marR="5080">
              <a:lnSpc>
                <a:spcPct val="100899"/>
              </a:lnSpc>
            </a:pP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happened,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keeping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informed,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providing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feedback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investigations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steps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taken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prevent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recurrence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adverse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event.</a:t>
            </a:r>
            <a:r>
              <a:rPr sz="950" spc="-9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There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currently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modules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OD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hseland.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However,</a:t>
            </a:r>
            <a:r>
              <a:rPr sz="950" spc="1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it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identified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there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need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examine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face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face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component</a:t>
            </a:r>
            <a:r>
              <a:rPr sz="950" spc="2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education.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SUH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chosen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pilot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site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steering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group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set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up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SUH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work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national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team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developing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new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way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deliver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face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face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education.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6408128"/>
            <a:ext cx="2521585" cy="316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MDT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approach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used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using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PDSA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cycle.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6844228"/>
            <a:ext cx="288607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build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capacity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attendees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prepare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manage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open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disclosure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meetings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patients,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services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users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their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relevant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person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following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safety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incident</a:t>
            </a:r>
            <a:r>
              <a:rPr sz="950" spc="-10" dirty="0">
                <a:solidFill>
                  <a:srgbClr val="45206F"/>
                </a:solidFill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7718478"/>
            <a:ext cx="2861310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Information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provided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OD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programme</a:t>
            </a:r>
            <a:r>
              <a:rPr sz="950" spc="1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relevant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legislation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19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resources.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Attendees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engaged</a:t>
            </a:r>
            <a:r>
              <a:rPr sz="950" spc="2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role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play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different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levels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enabling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them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recognise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 impact of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communication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importance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being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empathetic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1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person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centred.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8738778"/>
            <a:ext cx="1991360" cy="316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Evaluation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included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verbal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written.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1899" y="4346845"/>
            <a:ext cx="275272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pilot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positively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evaluated.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Attendees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reported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that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better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knowledge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about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National Open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Disclosure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programme,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relevant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legislation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resources.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1899" y="5221096"/>
            <a:ext cx="2680970" cy="900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recognised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impact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communication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more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aware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their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own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communication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style.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valued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opportunity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practice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key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skills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required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effectively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manage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open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disclosure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meeting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get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best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outcome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patient/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relevant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person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staff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involved.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99" y="6241396"/>
            <a:ext cx="2797810" cy="119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culture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1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leads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greater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trust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between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patients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healthcare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organisations.</a:t>
            </a:r>
            <a:r>
              <a:rPr sz="950" spc="1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It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encourages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culture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honesty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openness.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Staff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more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willing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2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learn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from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adverse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events.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enhances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management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clinician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relationship.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leads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better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relations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their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families.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Maintains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personal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professional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integrity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7553796"/>
            <a:ext cx="2726055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There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are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now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train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trainers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trained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hospital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who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will carry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training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going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forward.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299" y="2128804"/>
            <a:ext cx="4505960" cy="11779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Open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Disclosure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Skills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Workshop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Moya</a:t>
            </a:r>
            <a:r>
              <a:rPr sz="1400" spc="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Wilson,</a:t>
            </a:r>
            <a:r>
              <a:rPr sz="1400" spc="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Q</a:t>
            </a:r>
            <a:r>
              <a:rPr sz="1400" spc="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</a:t>
            </a:r>
            <a:r>
              <a:rPr sz="1400" spc="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Manager,</a:t>
            </a:r>
            <a:r>
              <a:rPr sz="1400" spc="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Sligo</a:t>
            </a:r>
            <a:r>
              <a:rPr sz="1400" spc="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University</a:t>
            </a:r>
            <a:r>
              <a:rPr sz="1400" spc="7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2599" y="4056702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420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Trebuchet MS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2022-07-29T05:18:02Z</dcterms:created>
  <dcterms:modified xsi:type="dcterms:W3CDTF">2022-09-02T09:33:00Z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2022-03-16T00:00:00Z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