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media/image3.jpg" ContentType="image/jpeg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sldIdLst>
    <p:sldId id="256" r:id="rId2"/>
  </p:sldIdLst>
  <p:sldSz cx="7556500" cy="10693400"/>
  <p:notesSz cx="7556500" cy="10693400"/>
  <p:embeddedFontLst>
    <p:embeddedFont>
      <p:font typeface="Trebuchet MS" panose="020B0603020202020204" pitchFamily="34" charset="0"/>
      <p:regular r:id="rId3"/>
      <p:bold r:id="rId4"/>
      <p:italic r:id="rId5"/>
      <p:boldItalic r:id="rId6"/>
    </p:embeddedFont>
    <p:embeddedFont>
      <p:font typeface="Calibri" panose="020F0502020204030204" pitchFamily="34" charset="0"/>
      <p:regular r:id="rId7"/>
      <p:bold r:id="rId8"/>
      <p:italic r:id="rId9"/>
      <p:boldItalic r:id="rId10"/>
    </p:embeddedFont>
  </p:embeddedFontLst>
  <p:defaultTextStyle>
    <a:defPPr>
      <a:defRPr kern="0"/>
    </a:def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2" d="100"/>
          <a:sy n="72" d="100"/>
        </p:scale>
        <p:origin x="3093" y="8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6.fntdata"/><Relationship Id="rId13" Type="http://schemas.openxmlformats.org/officeDocument/2006/relationships/theme" Target="theme/theme1.xml"/><Relationship Id="rId3" Type="http://schemas.openxmlformats.org/officeDocument/2006/relationships/font" Target="fonts/font1.fntdata"/><Relationship Id="rId7" Type="http://schemas.openxmlformats.org/officeDocument/2006/relationships/font" Target="fonts/font5.fntdata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4.fntdata"/><Relationship Id="rId11" Type="http://schemas.openxmlformats.org/officeDocument/2006/relationships/presProps" Target="presProps.xml"/><Relationship Id="rId5" Type="http://schemas.openxmlformats.org/officeDocument/2006/relationships/font" Target="fonts/font3.fntdata"/><Relationship Id="rId10" Type="http://schemas.openxmlformats.org/officeDocument/2006/relationships/font" Target="fonts/font8.fntdata"/><Relationship Id="rId4" Type="http://schemas.openxmlformats.org/officeDocument/2006/relationships/font" Target="fonts/font2.fntdata"/><Relationship Id="rId9" Type="http://schemas.openxmlformats.org/officeDocument/2006/relationships/font" Target="fonts/font7.fntdata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567213" y="3314954"/>
            <a:ext cx="6428422" cy="224561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134427" y="5988304"/>
            <a:ext cx="5293995" cy="26733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9/2/2022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9/2/2022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378142" y="2459482"/>
            <a:ext cx="3289839" cy="70576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3894867" y="2459482"/>
            <a:ext cx="3289839" cy="70576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9/2/2022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9/2/2022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9/2/2022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0" y="0"/>
            <a:ext cx="7559992" cy="2007857"/>
          </a:xfrm>
          <a:prstGeom prst="rect">
            <a:avLst/>
          </a:prstGeom>
        </p:spPr>
      </p:pic>
      <p:sp>
        <p:nvSpPr>
          <p:cNvPr id="17" name="bg object 17"/>
          <p:cNvSpPr/>
          <p:nvPr/>
        </p:nvSpPr>
        <p:spPr>
          <a:xfrm>
            <a:off x="0" y="0"/>
            <a:ext cx="5916295" cy="2007870"/>
          </a:xfrm>
          <a:custGeom>
            <a:avLst/>
            <a:gdLst/>
            <a:ahLst/>
            <a:cxnLst/>
            <a:rect l="l" t="t" r="r" b="b"/>
            <a:pathLst>
              <a:path w="5916295" h="2007870">
                <a:moveTo>
                  <a:pt x="0" y="2007857"/>
                </a:moveTo>
                <a:lnTo>
                  <a:pt x="5916002" y="2007857"/>
                </a:lnTo>
                <a:lnTo>
                  <a:pt x="5916002" y="0"/>
                </a:lnTo>
                <a:lnTo>
                  <a:pt x="0" y="0"/>
                </a:lnTo>
                <a:lnTo>
                  <a:pt x="0" y="2007857"/>
                </a:lnTo>
                <a:close/>
              </a:path>
            </a:pathLst>
          </a:custGeom>
          <a:solidFill>
            <a:srgbClr val="45206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g object 18"/>
          <p:cNvSpPr/>
          <p:nvPr/>
        </p:nvSpPr>
        <p:spPr>
          <a:xfrm>
            <a:off x="183903" y="183924"/>
            <a:ext cx="470534" cy="469900"/>
          </a:xfrm>
          <a:custGeom>
            <a:avLst/>
            <a:gdLst/>
            <a:ahLst/>
            <a:cxnLst/>
            <a:rect l="l" t="t" r="r" b="b"/>
            <a:pathLst>
              <a:path w="470534" h="469900">
                <a:moveTo>
                  <a:pt x="240830" y="408940"/>
                </a:moveTo>
                <a:lnTo>
                  <a:pt x="229013" y="412750"/>
                </a:lnTo>
                <a:lnTo>
                  <a:pt x="219725" y="419100"/>
                </a:lnTo>
                <a:lnTo>
                  <a:pt x="213891" y="430530"/>
                </a:lnTo>
                <a:lnTo>
                  <a:pt x="212432" y="441960"/>
                </a:lnTo>
                <a:lnTo>
                  <a:pt x="215804" y="453390"/>
                </a:lnTo>
                <a:lnTo>
                  <a:pt x="223200" y="463550"/>
                </a:lnTo>
                <a:lnTo>
                  <a:pt x="233548" y="468630"/>
                </a:lnTo>
                <a:lnTo>
                  <a:pt x="245770" y="469900"/>
                </a:lnTo>
                <a:lnTo>
                  <a:pt x="257594" y="467360"/>
                </a:lnTo>
                <a:lnTo>
                  <a:pt x="266887" y="459740"/>
                </a:lnTo>
                <a:lnTo>
                  <a:pt x="272727" y="449580"/>
                </a:lnTo>
                <a:lnTo>
                  <a:pt x="274192" y="436880"/>
                </a:lnTo>
                <a:lnTo>
                  <a:pt x="270808" y="425450"/>
                </a:lnTo>
                <a:lnTo>
                  <a:pt x="263407" y="416560"/>
                </a:lnTo>
                <a:lnTo>
                  <a:pt x="253058" y="410210"/>
                </a:lnTo>
                <a:lnTo>
                  <a:pt x="240830" y="408940"/>
                </a:lnTo>
                <a:close/>
              </a:path>
              <a:path w="470534" h="469900">
                <a:moveTo>
                  <a:pt x="94016" y="354330"/>
                </a:moveTo>
                <a:lnTo>
                  <a:pt x="82575" y="358140"/>
                </a:lnTo>
                <a:lnTo>
                  <a:pt x="72910" y="365760"/>
                </a:lnTo>
                <a:lnTo>
                  <a:pt x="66933" y="375920"/>
                </a:lnTo>
                <a:lnTo>
                  <a:pt x="65597" y="388620"/>
                </a:lnTo>
                <a:lnTo>
                  <a:pt x="68786" y="400050"/>
                </a:lnTo>
                <a:lnTo>
                  <a:pt x="76390" y="408940"/>
                </a:lnTo>
                <a:lnTo>
                  <a:pt x="87147" y="415290"/>
                </a:lnTo>
                <a:lnTo>
                  <a:pt x="98950" y="416560"/>
                </a:lnTo>
                <a:lnTo>
                  <a:pt x="110389" y="412750"/>
                </a:lnTo>
                <a:lnTo>
                  <a:pt x="120053" y="405130"/>
                </a:lnTo>
                <a:lnTo>
                  <a:pt x="126034" y="394970"/>
                </a:lnTo>
                <a:lnTo>
                  <a:pt x="127369" y="383540"/>
                </a:lnTo>
                <a:lnTo>
                  <a:pt x="124173" y="372110"/>
                </a:lnTo>
                <a:lnTo>
                  <a:pt x="116560" y="361950"/>
                </a:lnTo>
                <a:lnTo>
                  <a:pt x="105816" y="355600"/>
                </a:lnTo>
                <a:lnTo>
                  <a:pt x="94016" y="354330"/>
                </a:lnTo>
                <a:close/>
              </a:path>
              <a:path w="470534" h="469900">
                <a:moveTo>
                  <a:pt x="278726" y="321310"/>
                </a:moveTo>
                <a:lnTo>
                  <a:pt x="265318" y="326390"/>
                </a:lnTo>
                <a:lnTo>
                  <a:pt x="254744" y="336550"/>
                </a:lnTo>
                <a:lnTo>
                  <a:pt x="242506" y="351790"/>
                </a:lnTo>
                <a:lnTo>
                  <a:pt x="224104" y="370840"/>
                </a:lnTo>
                <a:lnTo>
                  <a:pt x="208330" y="382270"/>
                </a:lnTo>
                <a:lnTo>
                  <a:pt x="193444" y="387350"/>
                </a:lnTo>
                <a:lnTo>
                  <a:pt x="178346" y="389890"/>
                </a:lnTo>
                <a:lnTo>
                  <a:pt x="161937" y="389890"/>
                </a:lnTo>
                <a:lnTo>
                  <a:pt x="173232" y="398780"/>
                </a:lnTo>
                <a:lnTo>
                  <a:pt x="187961" y="406400"/>
                </a:lnTo>
                <a:lnTo>
                  <a:pt x="203055" y="412750"/>
                </a:lnTo>
                <a:lnTo>
                  <a:pt x="215442" y="414020"/>
                </a:lnTo>
                <a:lnTo>
                  <a:pt x="220611" y="410210"/>
                </a:lnTo>
                <a:lnTo>
                  <a:pt x="226537" y="406400"/>
                </a:lnTo>
                <a:lnTo>
                  <a:pt x="233114" y="403860"/>
                </a:lnTo>
                <a:lnTo>
                  <a:pt x="240233" y="402590"/>
                </a:lnTo>
                <a:lnTo>
                  <a:pt x="275422" y="402590"/>
                </a:lnTo>
                <a:lnTo>
                  <a:pt x="286769" y="394970"/>
                </a:lnTo>
                <a:lnTo>
                  <a:pt x="301626" y="377190"/>
                </a:lnTo>
                <a:lnTo>
                  <a:pt x="308330" y="351790"/>
                </a:lnTo>
                <a:lnTo>
                  <a:pt x="305344" y="339090"/>
                </a:lnTo>
                <a:lnTo>
                  <a:pt x="299015" y="328930"/>
                </a:lnTo>
                <a:lnTo>
                  <a:pt x="289942" y="322580"/>
                </a:lnTo>
                <a:lnTo>
                  <a:pt x="278726" y="321310"/>
                </a:lnTo>
                <a:close/>
              </a:path>
              <a:path w="470534" h="469900">
                <a:moveTo>
                  <a:pt x="275422" y="402590"/>
                </a:moveTo>
                <a:lnTo>
                  <a:pt x="248958" y="402590"/>
                </a:lnTo>
                <a:lnTo>
                  <a:pt x="257251" y="403860"/>
                </a:lnTo>
                <a:lnTo>
                  <a:pt x="264121" y="408940"/>
                </a:lnTo>
                <a:lnTo>
                  <a:pt x="271640" y="405130"/>
                </a:lnTo>
                <a:lnTo>
                  <a:pt x="275422" y="402590"/>
                </a:lnTo>
                <a:close/>
              </a:path>
              <a:path w="470534" h="469900">
                <a:moveTo>
                  <a:pt x="382874" y="342900"/>
                </a:moveTo>
                <a:lnTo>
                  <a:pt x="371434" y="346710"/>
                </a:lnTo>
                <a:lnTo>
                  <a:pt x="361759" y="354330"/>
                </a:lnTo>
                <a:lnTo>
                  <a:pt x="355790" y="364490"/>
                </a:lnTo>
                <a:lnTo>
                  <a:pt x="354457" y="375920"/>
                </a:lnTo>
                <a:lnTo>
                  <a:pt x="357648" y="387350"/>
                </a:lnTo>
                <a:lnTo>
                  <a:pt x="365252" y="397510"/>
                </a:lnTo>
                <a:lnTo>
                  <a:pt x="375994" y="403860"/>
                </a:lnTo>
                <a:lnTo>
                  <a:pt x="387794" y="405130"/>
                </a:lnTo>
                <a:lnTo>
                  <a:pt x="399241" y="401320"/>
                </a:lnTo>
                <a:lnTo>
                  <a:pt x="408927" y="393700"/>
                </a:lnTo>
                <a:lnTo>
                  <a:pt x="414886" y="383540"/>
                </a:lnTo>
                <a:lnTo>
                  <a:pt x="416221" y="372110"/>
                </a:lnTo>
                <a:lnTo>
                  <a:pt x="413040" y="360680"/>
                </a:lnTo>
                <a:lnTo>
                  <a:pt x="405447" y="350520"/>
                </a:lnTo>
                <a:lnTo>
                  <a:pt x="394679" y="344170"/>
                </a:lnTo>
                <a:lnTo>
                  <a:pt x="382874" y="342900"/>
                </a:lnTo>
                <a:close/>
              </a:path>
              <a:path w="470534" h="469900">
                <a:moveTo>
                  <a:pt x="346802" y="256540"/>
                </a:moveTo>
                <a:lnTo>
                  <a:pt x="335980" y="259080"/>
                </a:lnTo>
                <a:lnTo>
                  <a:pt x="326936" y="265430"/>
                </a:lnTo>
                <a:lnTo>
                  <a:pt x="320648" y="278130"/>
                </a:lnTo>
                <a:lnTo>
                  <a:pt x="320455" y="293370"/>
                </a:lnTo>
                <a:lnTo>
                  <a:pt x="322478" y="312420"/>
                </a:lnTo>
                <a:lnTo>
                  <a:pt x="322834" y="339090"/>
                </a:lnTo>
                <a:lnTo>
                  <a:pt x="319867" y="358140"/>
                </a:lnTo>
                <a:lnTo>
                  <a:pt x="313283" y="372110"/>
                </a:lnTo>
                <a:lnTo>
                  <a:pt x="303842" y="384810"/>
                </a:lnTo>
                <a:lnTo>
                  <a:pt x="292303" y="396240"/>
                </a:lnTo>
                <a:lnTo>
                  <a:pt x="306744" y="394970"/>
                </a:lnTo>
                <a:lnTo>
                  <a:pt x="322841" y="389890"/>
                </a:lnTo>
                <a:lnTo>
                  <a:pt x="337560" y="383540"/>
                </a:lnTo>
                <a:lnTo>
                  <a:pt x="347865" y="375920"/>
                </a:lnTo>
                <a:lnTo>
                  <a:pt x="348334" y="369570"/>
                </a:lnTo>
                <a:lnTo>
                  <a:pt x="350018" y="361950"/>
                </a:lnTo>
                <a:lnTo>
                  <a:pt x="352930" y="355600"/>
                </a:lnTo>
                <a:lnTo>
                  <a:pt x="357085" y="350520"/>
                </a:lnTo>
                <a:lnTo>
                  <a:pt x="362788" y="342900"/>
                </a:lnTo>
                <a:lnTo>
                  <a:pt x="370230" y="339090"/>
                </a:lnTo>
                <a:lnTo>
                  <a:pt x="378205" y="337820"/>
                </a:lnTo>
                <a:lnTo>
                  <a:pt x="381029" y="330200"/>
                </a:lnTo>
                <a:lnTo>
                  <a:pt x="384590" y="312420"/>
                </a:lnTo>
                <a:lnTo>
                  <a:pt x="382785" y="289560"/>
                </a:lnTo>
                <a:lnTo>
                  <a:pt x="369506" y="266700"/>
                </a:lnTo>
                <a:lnTo>
                  <a:pt x="358332" y="259080"/>
                </a:lnTo>
                <a:lnTo>
                  <a:pt x="346802" y="256540"/>
                </a:lnTo>
                <a:close/>
              </a:path>
              <a:path w="470534" h="469900">
                <a:moveTo>
                  <a:pt x="74434" y="292100"/>
                </a:moveTo>
                <a:lnTo>
                  <a:pt x="75972" y="307340"/>
                </a:lnTo>
                <a:lnTo>
                  <a:pt x="80708" y="322580"/>
                </a:lnTo>
                <a:lnTo>
                  <a:pt x="87339" y="337820"/>
                </a:lnTo>
                <a:lnTo>
                  <a:pt x="94564" y="347980"/>
                </a:lnTo>
                <a:lnTo>
                  <a:pt x="101391" y="347980"/>
                </a:lnTo>
                <a:lnTo>
                  <a:pt x="108083" y="350520"/>
                </a:lnTo>
                <a:lnTo>
                  <a:pt x="133045" y="378460"/>
                </a:lnTo>
                <a:lnTo>
                  <a:pt x="140860" y="381000"/>
                </a:lnTo>
                <a:lnTo>
                  <a:pt x="158699" y="384810"/>
                </a:lnTo>
                <a:lnTo>
                  <a:pt x="181519" y="383540"/>
                </a:lnTo>
                <a:lnTo>
                  <a:pt x="204279" y="369570"/>
                </a:lnTo>
                <a:lnTo>
                  <a:pt x="211225" y="358140"/>
                </a:lnTo>
                <a:lnTo>
                  <a:pt x="213802" y="346710"/>
                </a:lnTo>
                <a:lnTo>
                  <a:pt x="211796" y="336550"/>
                </a:lnTo>
                <a:lnTo>
                  <a:pt x="204990" y="327660"/>
                </a:lnTo>
                <a:lnTo>
                  <a:pt x="194850" y="322580"/>
                </a:lnTo>
                <a:lnTo>
                  <a:pt x="131838" y="322580"/>
                </a:lnTo>
                <a:lnTo>
                  <a:pt x="112500" y="320040"/>
                </a:lnTo>
                <a:lnTo>
                  <a:pt x="98031" y="313690"/>
                </a:lnTo>
                <a:lnTo>
                  <a:pt x="86115" y="303530"/>
                </a:lnTo>
                <a:lnTo>
                  <a:pt x="74434" y="292100"/>
                </a:lnTo>
                <a:close/>
              </a:path>
              <a:path w="470534" h="469900">
                <a:moveTo>
                  <a:pt x="192315" y="321310"/>
                </a:moveTo>
                <a:lnTo>
                  <a:pt x="177553" y="321310"/>
                </a:lnTo>
                <a:lnTo>
                  <a:pt x="158222" y="322580"/>
                </a:lnTo>
                <a:lnTo>
                  <a:pt x="194850" y="322580"/>
                </a:lnTo>
                <a:lnTo>
                  <a:pt x="192315" y="321310"/>
                </a:lnTo>
                <a:close/>
              </a:path>
              <a:path w="470534" h="469900">
                <a:moveTo>
                  <a:pt x="81076" y="162560"/>
                </a:moveTo>
                <a:lnTo>
                  <a:pt x="71953" y="173990"/>
                </a:lnTo>
                <a:lnTo>
                  <a:pt x="63919" y="187960"/>
                </a:lnTo>
                <a:lnTo>
                  <a:pt x="58198" y="203200"/>
                </a:lnTo>
                <a:lnTo>
                  <a:pt x="56019" y="215900"/>
                </a:lnTo>
                <a:lnTo>
                  <a:pt x="60517" y="220980"/>
                </a:lnTo>
                <a:lnTo>
                  <a:pt x="64058" y="227330"/>
                </a:lnTo>
                <a:lnTo>
                  <a:pt x="66513" y="233680"/>
                </a:lnTo>
                <a:lnTo>
                  <a:pt x="67754" y="240030"/>
                </a:lnTo>
                <a:lnTo>
                  <a:pt x="68440" y="248920"/>
                </a:lnTo>
                <a:lnTo>
                  <a:pt x="66192" y="257810"/>
                </a:lnTo>
                <a:lnTo>
                  <a:pt x="61785" y="264160"/>
                </a:lnTo>
                <a:lnTo>
                  <a:pt x="65311" y="271780"/>
                </a:lnTo>
                <a:lnTo>
                  <a:pt x="75403" y="287020"/>
                </a:lnTo>
                <a:lnTo>
                  <a:pt x="92814" y="302260"/>
                </a:lnTo>
                <a:lnTo>
                  <a:pt x="118300" y="308610"/>
                </a:lnTo>
                <a:lnTo>
                  <a:pt x="131115" y="306070"/>
                </a:lnTo>
                <a:lnTo>
                  <a:pt x="141090" y="299720"/>
                </a:lnTo>
                <a:lnTo>
                  <a:pt x="147321" y="290830"/>
                </a:lnTo>
                <a:lnTo>
                  <a:pt x="148907" y="279400"/>
                </a:lnTo>
                <a:lnTo>
                  <a:pt x="144390" y="265430"/>
                </a:lnTo>
                <a:lnTo>
                  <a:pt x="134088" y="255270"/>
                </a:lnTo>
                <a:lnTo>
                  <a:pt x="118987" y="242570"/>
                </a:lnTo>
                <a:lnTo>
                  <a:pt x="100075" y="224790"/>
                </a:lnTo>
                <a:lnTo>
                  <a:pt x="88502" y="208280"/>
                </a:lnTo>
                <a:lnTo>
                  <a:pt x="82927" y="194310"/>
                </a:lnTo>
                <a:lnTo>
                  <a:pt x="81177" y="179070"/>
                </a:lnTo>
                <a:lnTo>
                  <a:pt x="81076" y="162560"/>
                </a:lnTo>
                <a:close/>
              </a:path>
              <a:path w="470534" h="469900">
                <a:moveTo>
                  <a:pt x="351967" y="162560"/>
                </a:moveTo>
                <a:lnTo>
                  <a:pt x="339150" y="165100"/>
                </a:lnTo>
                <a:lnTo>
                  <a:pt x="329172" y="171450"/>
                </a:lnTo>
                <a:lnTo>
                  <a:pt x="322940" y="180340"/>
                </a:lnTo>
                <a:lnTo>
                  <a:pt x="321360" y="191770"/>
                </a:lnTo>
                <a:lnTo>
                  <a:pt x="325877" y="205740"/>
                </a:lnTo>
                <a:lnTo>
                  <a:pt x="336178" y="215900"/>
                </a:lnTo>
                <a:lnTo>
                  <a:pt x="351275" y="228600"/>
                </a:lnTo>
                <a:lnTo>
                  <a:pt x="370179" y="246380"/>
                </a:lnTo>
                <a:lnTo>
                  <a:pt x="381758" y="261620"/>
                </a:lnTo>
                <a:lnTo>
                  <a:pt x="387332" y="276860"/>
                </a:lnTo>
                <a:lnTo>
                  <a:pt x="389080" y="292100"/>
                </a:lnTo>
                <a:lnTo>
                  <a:pt x="389178" y="308610"/>
                </a:lnTo>
                <a:lnTo>
                  <a:pt x="398309" y="297180"/>
                </a:lnTo>
                <a:lnTo>
                  <a:pt x="406347" y="281940"/>
                </a:lnTo>
                <a:lnTo>
                  <a:pt x="412069" y="267970"/>
                </a:lnTo>
                <a:lnTo>
                  <a:pt x="414248" y="255270"/>
                </a:lnTo>
                <a:lnTo>
                  <a:pt x="409743" y="250190"/>
                </a:lnTo>
                <a:lnTo>
                  <a:pt x="406199" y="243840"/>
                </a:lnTo>
                <a:lnTo>
                  <a:pt x="403747" y="237490"/>
                </a:lnTo>
                <a:lnTo>
                  <a:pt x="402513" y="229870"/>
                </a:lnTo>
                <a:lnTo>
                  <a:pt x="401827" y="220980"/>
                </a:lnTo>
                <a:lnTo>
                  <a:pt x="404075" y="213360"/>
                </a:lnTo>
                <a:lnTo>
                  <a:pt x="408482" y="207010"/>
                </a:lnTo>
                <a:lnTo>
                  <a:pt x="404954" y="199390"/>
                </a:lnTo>
                <a:lnTo>
                  <a:pt x="394860" y="184150"/>
                </a:lnTo>
                <a:lnTo>
                  <a:pt x="377448" y="168910"/>
                </a:lnTo>
                <a:lnTo>
                  <a:pt x="351967" y="162560"/>
                </a:lnTo>
                <a:close/>
              </a:path>
              <a:path w="470534" h="469900">
                <a:moveTo>
                  <a:pt x="28422" y="212090"/>
                </a:moveTo>
                <a:lnTo>
                  <a:pt x="16593" y="215900"/>
                </a:lnTo>
                <a:lnTo>
                  <a:pt x="7300" y="223520"/>
                </a:lnTo>
                <a:lnTo>
                  <a:pt x="1463" y="233680"/>
                </a:lnTo>
                <a:lnTo>
                  <a:pt x="0" y="246380"/>
                </a:lnTo>
                <a:lnTo>
                  <a:pt x="3390" y="257810"/>
                </a:lnTo>
                <a:lnTo>
                  <a:pt x="10791" y="266700"/>
                </a:lnTo>
                <a:lnTo>
                  <a:pt x="21131" y="273050"/>
                </a:lnTo>
                <a:lnTo>
                  <a:pt x="33337" y="274320"/>
                </a:lnTo>
                <a:lnTo>
                  <a:pt x="45175" y="270510"/>
                </a:lnTo>
                <a:lnTo>
                  <a:pt x="54463" y="264160"/>
                </a:lnTo>
                <a:lnTo>
                  <a:pt x="60294" y="252730"/>
                </a:lnTo>
                <a:lnTo>
                  <a:pt x="61760" y="241300"/>
                </a:lnTo>
                <a:lnTo>
                  <a:pt x="58379" y="229870"/>
                </a:lnTo>
                <a:lnTo>
                  <a:pt x="50977" y="219710"/>
                </a:lnTo>
                <a:lnTo>
                  <a:pt x="40632" y="214630"/>
                </a:lnTo>
                <a:lnTo>
                  <a:pt x="28422" y="212090"/>
                </a:lnTo>
                <a:close/>
              </a:path>
              <a:path w="470534" h="469900">
                <a:moveTo>
                  <a:pt x="436930" y="196850"/>
                </a:moveTo>
                <a:lnTo>
                  <a:pt x="425090" y="199390"/>
                </a:lnTo>
                <a:lnTo>
                  <a:pt x="415799" y="207010"/>
                </a:lnTo>
                <a:lnTo>
                  <a:pt x="409968" y="217170"/>
                </a:lnTo>
                <a:lnTo>
                  <a:pt x="408508" y="229870"/>
                </a:lnTo>
                <a:lnTo>
                  <a:pt x="411883" y="241300"/>
                </a:lnTo>
                <a:lnTo>
                  <a:pt x="419285" y="250190"/>
                </a:lnTo>
                <a:lnTo>
                  <a:pt x="429634" y="256540"/>
                </a:lnTo>
                <a:lnTo>
                  <a:pt x="441845" y="257810"/>
                </a:lnTo>
                <a:lnTo>
                  <a:pt x="453675" y="255270"/>
                </a:lnTo>
                <a:lnTo>
                  <a:pt x="462967" y="247650"/>
                </a:lnTo>
                <a:lnTo>
                  <a:pt x="468804" y="237490"/>
                </a:lnTo>
                <a:lnTo>
                  <a:pt x="470268" y="224790"/>
                </a:lnTo>
                <a:lnTo>
                  <a:pt x="466877" y="213360"/>
                </a:lnTo>
                <a:lnTo>
                  <a:pt x="459476" y="203200"/>
                </a:lnTo>
                <a:lnTo>
                  <a:pt x="449137" y="198120"/>
                </a:lnTo>
                <a:lnTo>
                  <a:pt x="436930" y="196850"/>
                </a:lnTo>
                <a:close/>
              </a:path>
              <a:path w="470534" h="469900">
                <a:moveTo>
                  <a:pt x="177965" y="74930"/>
                </a:moveTo>
                <a:lnTo>
                  <a:pt x="132705" y="87630"/>
                </a:lnTo>
                <a:lnTo>
                  <a:pt x="121931" y="101600"/>
                </a:lnTo>
                <a:lnTo>
                  <a:pt x="120243" y="107950"/>
                </a:lnTo>
                <a:lnTo>
                  <a:pt x="92062" y="133350"/>
                </a:lnTo>
                <a:lnTo>
                  <a:pt x="89237" y="140970"/>
                </a:lnTo>
                <a:lnTo>
                  <a:pt x="85672" y="158750"/>
                </a:lnTo>
                <a:lnTo>
                  <a:pt x="87477" y="181610"/>
                </a:lnTo>
                <a:lnTo>
                  <a:pt x="100761" y="204470"/>
                </a:lnTo>
                <a:lnTo>
                  <a:pt x="111930" y="212090"/>
                </a:lnTo>
                <a:lnTo>
                  <a:pt x="123461" y="214630"/>
                </a:lnTo>
                <a:lnTo>
                  <a:pt x="134285" y="212090"/>
                </a:lnTo>
                <a:lnTo>
                  <a:pt x="143332" y="205740"/>
                </a:lnTo>
                <a:lnTo>
                  <a:pt x="149620" y="193040"/>
                </a:lnTo>
                <a:lnTo>
                  <a:pt x="149812" y="177800"/>
                </a:lnTo>
                <a:lnTo>
                  <a:pt x="147789" y="158750"/>
                </a:lnTo>
                <a:lnTo>
                  <a:pt x="147434" y="132080"/>
                </a:lnTo>
                <a:lnTo>
                  <a:pt x="150400" y="113030"/>
                </a:lnTo>
                <a:lnTo>
                  <a:pt x="156984" y="97790"/>
                </a:lnTo>
                <a:lnTo>
                  <a:pt x="166425" y="86360"/>
                </a:lnTo>
                <a:lnTo>
                  <a:pt x="177965" y="74930"/>
                </a:lnTo>
                <a:close/>
              </a:path>
              <a:path w="470534" h="469900">
                <a:moveTo>
                  <a:pt x="389553" y="147320"/>
                </a:moveTo>
                <a:lnTo>
                  <a:pt x="338429" y="147320"/>
                </a:lnTo>
                <a:lnTo>
                  <a:pt x="357762" y="151130"/>
                </a:lnTo>
                <a:lnTo>
                  <a:pt x="372230" y="157480"/>
                </a:lnTo>
                <a:lnTo>
                  <a:pt x="384146" y="166370"/>
                </a:lnTo>
                <a:lnTo>
                  <a:pt x="395820" y="177800"/>
                </a:lnTo>
                <a:lnTo>
                  <a:pt x="394284" y="163830"/>
                </a:lnTo>
                <a:lnTo>
                  <a:pt x="389553" y="147320"/>
                </a:lnTo>
                <a:close/>
              </a:path>
              <a:path w="470534" h="469900">
                <a:moveTo>
                  <a:pt x="311567" y="86360"/>
                </a:moveTo>
                <a:lnTo>
                  <a:pt x="288748" y="87630"/>
                </a:lnTo>
                <a:lnTo>
                  <a:pt x="265988" y="101600"/>
                </a:lnTo>
                <a:lnTo>
                  <a:pt x="259035" y="111760"/>
                </a:lnTo>
                <a:lnTo>
                  <a:pt x="256455" y="123190"/>
                </a:lnTo>
                <a:lnTo>
                  <a:pt x="258464" y="134620"/>
                </a:lnTo>
                <a:lnTo>
                  <a:pt x="265277" y="143510"/>
                </a:lnTo>
                <a:lnTo>
                  <a:pt x="277952" y="149860"/>
                </a:lnTo>
                <a:lnTo>
                  <a:pt x="292714" y="149860"/>
                </a:lnTo>
                <a:lnTo>
                  <a:pt x="312045" y="148590"/>
                </a:lnTo>
                <a:lnTo>
                  <a:pt x="338429" y="147320"/>
                </a:lnTo>
                <a:lnTo>
                  <a:pt x="389553" y="147320"/>
                </a:lnTo>
                <a:lnTo>
                  <a:pt x="382926" y="133350"/>
                </a:lnTo>
                <a:lnTo>
                  <a:pt x="375704" y="123190"/>
                </a:lnTo>
                <a:lnTo>
                  <a:pt x="362175" y="120650"/>
                </a:lnTo>
                <a:lnTo>
                  <a:pt x="355790" y="118110"/>
                </a:lnTo>
                <a:lnTo>
                  <a:pt x="349884" y="113030"/>
                </a:lnTo>
                <a:lnTo>
                  <a:pt x="343230" y="107950"/>
                </a:lnTo>
                <a:lnTo>
                  <a:pt x="338963" y="100330"/>
                </a:lnTo>
                <a:lnTo>
                  <a:pt x="337210" y="92710"/>
                </a:lnTo>
                <a:lnTo>
                  <a:pt x="329402" y="88900"/>
                </a:lnTo>
                <a:lnTo>
                  <a:pt x="311567" y="86360"/>
                </a:lnTo>
                <a:close/>
              </a:path>
              <a:path w="470534" h="469900">
                <a:moveTo>
                  <a:pt x="206146" y="62230"/>
                </a:moveTo>
                <a:lnTo>
                  <a:pt x="198627" y="66040"/>
                </a:lnTo>
                <a:lnTo>
                  <a:pt x="183499" y="76200"/>
                </a:lnTo>
                <a:lnTo>
                  <a:pt x="168641" y="92710"/>
                </a:lnTo>
                <a:lnTo>
                  <a:pt x="161937" y="118110"/>
                </a:lnTo>
                <a:lnTo>
                  <a:pt x="164918" y="130810"/>
                </a:lnTo>
                <a:lnTo>
                  <a:pt x="171246" y="140970"/>
                </a:lnTo>
                <a:lnTo>
                  <a:pt x="180318" y="147320"/>
                </a:lnTo>
                <a:lnTo>
                  <a:pt x="191528" y="148590"/>
                </a:lnTo>
                <a:lnTo>
                  <a:pt x="204937" y="144780"/>
                </a:lnTo>
                <a:lnTo>
                  <a:pt x="215512" y="134620"/>
                </a:lnTo>
                <a:lnTo>
                  <a:pt x="227754" y="119380"/>
                </a:lnTo>
                <a:lnTo>
                  <a:pt x="246164" y="100330"/>
                </a:lnTo>
                <a:lnTo>
                  <a:pt x="261930" y="88900"/>
                </a:lnTo>
                <a:lnTo>
                  <a:pt x="276813" y="83820"/>
                </a:lnTo>
                <a:lnTo>
                  <a:pt x="291914" y="81280"/>
                </a:lnTo>
                <a:lnTo>
                  <a:pt x="308330" y="81280"/>
                </a:lnTo>
                <a:lnTo>
                  <a:pt x="297036" y="72390"/>
                </a:lnTo>
                <a:lnTo>
                  <a:pt x="289671" y="68580"/>
                </a:lnTo>
                <a:lnTo>
                  <a:pt x="221297" y="68580"/>
                </a:lnTo>
                <a:lnTo>
                  <a:pt x="213017" y="66040"/>
                </a:lnTo>
                <a:lnTo>
                  <a:pt x="206146" y="62230"/>
                </a:lnTo>
                <a:close/>
              </a:path>
              <a:path w="470534" h="469900">
                <a:moveTo>
                  <a:pt x="82469" y="66040"/>
                </a:moveTo>
                <a:lnTo>
                  <a:pt x="71020" y="68580"/>
                </a:lnTo>
                <a:lnTo>
                  <a:pt x="61340" y="76200"/>
                </a:lnTo>
                <a:lnTo>
                  <a:pt x="55376" y="87630"/>
                </a:lnTo>
                <a:lnTo>
                  <a:pt x="54041" y="99060"/>
                </a:lnTo>
                <a:lnTo>
                  <a:pt x="57226" y="110490"/>
                </a:lnTo>
                <a:lnTo>
                  <a:pt x="64820" y="120650"/>
                </a:lnTo>
                <a:lnTo>
                  <a:pt x="75586" y="125730"/>
                </a:lnTo>
                <a:lnTo>
                  <a:pt x="87388" y="128270"/>
                </a:lnTo>
                <a:lnTo>
                  <a:pt x="98828" y="124460"/>
                </a:lnTo>
                <a:lnTo>
                  <a:pt x="108508" y="116840"/>
                </a:lnTo>
                <a:lnTo>
                  <a:pt x="114478" y="106680"/>
                </a:lnTo>
                <a:lnTo>
                  <a:pt x="115811" y="93980"/>
                </a:lnTo>
                <a:lnTo>
                  <a:pt x="112620" y="82550"/>
                </a:lnTo>
                <a:lnTo>
                  <a:pt x="105016" y="73660"/>
                </a:lnTo>
                <a:lnTo>
                  <a:pt x="94271" y="67310"/>
                </a:lnTo>
                <a:lnTo>
                  <a:pt x="82469" y="66040"/>
                </a:lnTo>
                <a:close/>
              </a:path>
              <a:path w="470534" h="469900">
                <a:moveTo>
                  <a:pt x="371309" y="54610"/>
                </a:moveTo>
                <a:lnTo>
                  <a:pt x="359871" y="57150"/>
                </a:lnTo>
                <a:lnTo>
                  <a:pt x="350202" y="64770"/>
                </a:lnTo>
                <a:lnTo>
                  <a:pt x="344225" y="76200"/>
                </a:lnTo>
                <a:lnTo>
                  <a:pt x="342890" y="87630"/>
                </a:lnTo>
                <a:lnTo>
                  <a:pt x="346084" y="99060"/>
                </a:lnTo>
                <a:lnTo>
                  <a:pt x="353695" y="109220"/>
                </a:lnTo>
                <a:lnTo>
                  <a:pt x="364440" y="114300"/>
                </a:lnTo>
                <a:lnTo>
                  <a:pt x="376245" y="115570"/>
                </a:lnTo>
                <a:lnTo>
                  <a:pt x="387690" y="113030"/>
                </a:lnTo>
                <a:lnTo>
                  <a:pt x="397357" y="105410"/>
                </a:lnTo>
                <a:lnTo>
                  <a:pt x="403334" y="93980"/>
                </a:lnTo>
                <a:lnTo>
                  <a:pt x="404669" y="82550"/>
                </a:lnTo>
                <a:lnTo>
                  <a:pt x="401475" y="71120"/>
                </a:lnTo>
                <a:lnTo>
                  <a:pt x="393865" y="62230"/>
                </a:lnTo>
                <a:lnTo>
                  <a:pt x="383110" y="55880"/>
                </a:lnTo>
                <a:lnTo>
                  <a:pt x="371309" y="54610"/>
                </a:lnTo>
                <a:close/>
              </a:path>
              <a:path w="470534" h="469900">
                <a:moveTo>
                  <a:pt x="254825" y="55880"/>
                </a:moveTo>
                <a:lnTo>
                  <a:pt x="249657" y="60960"/>
                </a:lnTo>
                <a:lnTo>
                  <a:pt x="243730" y="64770"/>
                </a:lnTo>
                <a:lnTo>
                  <a:pt x="237153" y="67310"/>
                </a:lnTo>
                <a:lnTo>
                  <a:pt x="230035" y="68580"/>
                </a:lnTo>
                <a:lnTo>
                  <a:pt x="289671" y="68580"/>
                </a:lnTo>
                <a:lnTo>
                  <a:pt x="282306" y="64770"/>
                </a:lnTo>
                <a:lnTo>
                  <a:pt x="267212" y="58420"/>
                </a:lnTo>
                <a:lnTo>
                  <a:pt x="254825" y="55880"/>
                </a:lnTo>
                <a:close/>
              </a:path>
              <a:path w="470534" h="469900">
                <a:moveTo>
                  <a:pt x="224485" y="0"/>
                </a:moveTo>
                <a:lnTo>
                  <a:pt x="212663" y="3810"/>
                </a:lnTo>
                <a:lnTo>
                  <a:pt x="203374" y="11430"/>
                </a:lnTo>
                <a:lnTo>
                  <a:pt x="197538" y="21590"/>
                </a:lnTo>
                <a:lnTo>
                  <a:pt x="196075" y="33020"/>
                </a:lnTo>
                <a:lnTo>
                  <a:pt x="199459" y="45720"/>
                </a:lnTo>
                <a:lnTo>
                  <a:pt x="206860" y="54610"/>
                </a:lnTo>
                <a:lnTo>
                  <a:pt x="217210" y="60960"/>
                </a:lnTo>
                <a:lnTo>
                  <a:pt x="229438" y="62230"/>
                </a:lnTo>
                <a:lnTo>
                  <a:pt x="241252" y="58420"/>
                </a:lnTo>
                <a:lnTo>
                  <a:pt x="250537" y="50800"/>
                </a:lnTo>
                <a:lnTo>
                  <a:pt x="256371" y="40640"/>
                </a:lnTo>
                <a:lnTo>
                  <a:pt x="257835" y="29210"/>
                </a:lnTo>
                <a:lnTo>
                  <a:pt x="254462" y="16510"/>
                </a:lnTo>
                <a:lnTo>
                  <a:pt x="247061" y="7620"/>
                </a:lnTo>
                <a:lnTo>
                  <a:pt x="236709" y="1270"/>
                </a:lnTo>
                <a:lnTo>
                  <a:pt x="224485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9" name="bg object 19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730543" y="302228"/>
            <a:ext cx="1861800" cy="276642"/>
          </a:xfrm>
          <a:prstGeom prst="rect">
            <a:avLst/>
          </a:prstGeom>
        </p:spPr>
      </p:pic>
      <p:sp>
        <p:nvSpPr>
          <p:cNvPr id="20" name="bg object 20"/>
          <p:cNvSpPr/>
          <p:nvPr/>
        </p:nvSpPr>
        <p:spPr>
          <a:xfrm>
            <a:off x="0" y="628675"/>
            <a:ext cx="4446905" cy="1225550"/>
          </a:xfrm>
          <a:custGeom>
            <a:avLst/>
            <a:gdLst/>
            <a:ahLst/>
            <a:cxnLst/>
            <a:rect l="l" t="t" r="r" b="b"/>
            <a:pathLst>
              <a:path w="4446905" h="1225550">
                <a:moveTo>
                  <a:pt x="4446790" y="0"/>
                </a:moveTo>
                <a:lnTo>
                  <a:pt x="0" y="0"/>
                </a:lnTo>
                <a:lnTo>
                  <a:pt x="0" y="1225296"/>
                </a:lnTo>
                <a:lnTo>
                  <a:pt x="4446790" y="1225296"/>
                </a:lnTo>
                <a:lnTo>
                  <a:pt x="4446790" y="0"/>
                </a:lnTo>
                <a:close/>
              </a:path>
            </a:pathLst>
          </a:custGeom>
          <a:solidFill>
            <a:srgbClr val="45206F">
              <a:alpha val="75000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78142" y="427736"/>
            <a:ext cx="6806565" cy="17109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378142" y="2459482"/>
            <a:ext cx="6806565" cy="70576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2571369" y="9944862"/>
            <a:ext cx="2420112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378142" y="9944862"/>
            <a:ext cx="1739455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9/2/2022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5445252" y="9944862"/>
            <a:ext cx="1739455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7242"/>
            <a:ext cx="7556500" cy="2005379"/>
          </a:xfrm>
          <a:prstGeom prst="rect">
            <a:avLst/>
          </a:prstGeom>
        </p:spPr>
      </p:pic>
      <p:graphicFrame>
        <p:nvGraphicFramePr>
          <p:cNvPr id="2" name="object 2"/>
          <p:cNvGraphicFramePr>
            <a:graphicFrameLocks noGrp="1"/>
          </p:cNvGraphicFramePr>
          <p:nvPr/>
        </p:nvGraphicFramePr>
        <p:xfrm>
          <a:off x="270649" y="10183707"/>
          <a:ext cx="6948803" cy="25971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14744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731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7530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83248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085214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619125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854075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259715">
                <a:tc>
                  <a:txBody>
                    <a:bodyPr/>
                    <a:lstStyle/>
                    <a:p>
                      <a:pPr marL="31750">
                        <a:lnSpc>
                          <a:spcPts val="819"/>
                        </a:lnSpc>
                        <a:spcBef>
                          <a:spcPts val="225"/>
                        </a:spcBef>
                      </a:pPr>
                      <a:r>
                        <a:rPr sz="700" b="1" dirty="0">
                          <a:solidFill>
                            <a:srgbClr val="45206F"/>
                          </a:solidFill>
                          <a:latin typeface="Arial"/>
                          <a:cs typeface="Arial"/>
                        </a:rPr>
                        <a:t>RCSI</a:t>
                      </a:r>
                      <a:r>
                        <a:rPr sz="700" b="1" spc="-15" dirty="0">
                          <a:solidFill>
                            <a:srgbClr val="45206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700" b="1" dirty="0">
                          <a:solidFill>
                            <a:srgbClr val="45206F"/>
                          </a:solidFill>
                          <a:latin typeface="Arial"/>
                          <a:cs typeface="Arial"/>
                        </a:rPr>
                        <a:t>Hospital</a:t>
                      </a:r>
                      <a:r>
                        <a:rPr sz="700" b="1" spc="-15" dirty="0">
                          <a:solidFill>
                            <a:srgbClr val="45206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700" b="1" spc="-10" dirty="0">
                          <a:solidFill>
                            <a:srgbClr val="45206F"/>
                          </a:solidFill>
                          <a:latin typeface="Arial"/>
                          <a:cs typeface="Arial"/>
                        </a:rPr>
                        <a:t>Group</a:t>
                      </a:r>
                      <a:endParaRPr sz="700">
                        <a:latin typeface="Arial"/>
                        <a:cs typeface="Arial"/>
                      </a:endParaRPr>
                    </a:p>
                    <a:p>
                      <a:pPr marL="31750">
                        <a:lnSpc>
                          <a:spcPts val="819"/>
                        </a:lnSpc>
                      </a:pPr>
                      <a:r>
                        <a:rPr sz="700" spc="-10" dirty="0">
                          <a:solidFill>
                            <a:srgbClr val="45206F"/>
                          </a:solidFill>
                          <a:latin typeface="Trebuchet MS"/>
                          <a:cs typeface="Trebuchet MS"/>
                        </a:rPr>
                        <a:t>Advancing</a:t>
                      </a:r>
                      <a:r>
                        <a:rPr sz="700" spc="-40" dirty="0">
                          <a:solidFill>
                            <a:srgbClr val="45206F"/>
                          </a:solidFill>
                          <a:latin typeface="Trebuchet MS"/>
                          <a:cs typeface="Trebuchet MS"/>
                        </a:rPr>
                        <a:t> Patient</a:t>
                      </a:r>
                      <a:r>
                        <a:rPr sz="700" spc="-35" dirty="0">
                          <a:solidFill>
                            <a:srgbClr val="45206F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700" spc="-20" dirty="0">
                          <a:solidFill>
                            <a:srgbClr val="45206F"/>
                          </a:solidFill>
                          <a:latin typeface="Trebuchet MS"/>
                          <a:cs typeface="Trebuchet MS"/>
                        </a:rPr>
                        <a:t>Care</a:t>
                      </a:r>
                      <a:endParaRPr sz="700">
                        <a:latin typeface="Trebuchet MS"/>
                        <a:cs typeface="Trebuchet MS"/>
                      </a:endParaRPr>
                    </a:p>
                  </a:txBody>
                  <a:tcPr marL="0" marR="0" marT="28575" marB="0">
                    <a:lnR w="3175">
                      <a:solidFill>
                        <a:srgbClr val="45206F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179705" marR="188595">
                        <a:lnSpc>
                          <a:spcPts val="800"/>
                        </a:lnSpc>
                        <a:spcBef>
                          <a:spcPts val="310"/>
                        </a:spcBef>
                      </a:pPr>
                      <a:r>
                        <a:rPr sz="700" spc="-25" dirty="0">
                          <a:solidFill>
                            <a:srgbClr val="45206F"/>
                          </a:solidFill>
                          <a:latin typeface="Trebuchet MS"/>
                          <a:cs typeface="Trebuchet MS"/>
                        </a:rPr>
                        <a:t>Beaumont</a:t>
                      </a:r>
                      <a:r>
                        <a:rPr sz="700" dirty="0">
                          <a:solidFill>
                            <a:srgbClr val="45206F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700" spc="-10" dirty="0">
                          <a:solidFill>
                            <a:srgbClr val="45206F"/>
                          </a:solidFill>
                          <a:latin typeface="Trebuchet MS"/>
                          <a:cs typeface="Trebuchet MS"/>
                        </a:rPr>
                        <a:t>Hospital</a:t>
                      </a:r>
                      <a:endParaRPr sz="700">
                        <a:latin typeface="Trebuchet MS"/>
                        <a:cs typeface="Trebuchet MS"/>
                      </a:endParaRPr>
                    </a:p>
                  </a:txBody>
                  <a:tcPr marL="0" marR="0" marT="39370" marB="0">
                    <a:lnL w="3175">
                      <a:solidFill>
                        <a:srgbClr val="45206F"/>
                      </a:solidFill>
                      <a:prstDash val="solid"/>
                    </a:lnL>
                  </a:tcPr>
                </a:tc>
                <a:tc>
                  <a:txBody>
                    <a:bodyPr/>
                    <a:lstStyle/>
                    <a:p>
                      <a:pPr marL="196215" marR="86995">
                        <a:lnSpc>
                          <a:spcPts val="800"/>
                        </a:lnSpc>
                        <a:spcBef>
                          <a:spcPts val="284"/>
                        </a:spcBef>
                      </a:pPr>
                      <a:r>
                        <a:rPr sz="700" dirty="0">
                          <a:solidFill>
                            <a:srgbClr val="45206F"/>
                          </a:solidFill>
                          <a:latin typeface="Arial"/>
                          <a:cs typeface="Arial"/>
                        </a:rPr>
                        <a:t>Cavan</a:t>
                      </a:r>
                      <a:r>
                        <a:rPr sz="700" spc="-35" dirty="0">
                          <a:solidFill>
                            <a:srgbClr val="45206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700" dirty="0">
                          <a:solidFill>
                            <a:srgbClr val="45206F"/>
                          </a:solidFill>
                          <a:latin typeface="Arial"/>
                          <a:cs typeface="Arial"/>
                        </a:rPr>
                        <a:t>&amp;</a:t>
                      </a:r>
                      <a:r>
                        <a:rPr sz="700" spc="-35" dirty="0">
                          <a:solidFill>
                            <a:srgbClr val="45206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700" spc="-10" dirty="0">
                          <a:solidFill>
                            <a:srgbClr val="45206F"/>
                          </a:solidFill>
                          <a:latin typeface="Arial"/>
                          <a:cs typeface="Arial"/>
                        </a:rPr>
                        <a:t>Monaghan</a:t>
                      </a:r>
                      <a:r>
                        <a:rPr sz="700" spc="200" dirty="0">
                          <a:solidFill>
                            <a:srgbClr val="45206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700" spc="-10" dirty="0">
                          <a:solidFill>
                            <a:srgbClr val="45206F"/>
                          </a:solidFill>
                          <a:latin typeface="Arial"/>
                          <a:cs typeface="Arial"/>
                        </a:rPr>
                        <a:t>Hospital</a:t>
                      </a:r>
                      <a:endParaRPr sz="700">
                        <a:latin typeface="Arial"/>
                        <a:cs typeface="Arial"/>
                      </a:endParaRPr>
                    </a:p>
                  </a:txBody>
                  <a:tcPr marL="0" marR="0" marT="36194" marB="0"/>
                </a:tc>
                <a:tc>
                  <a:txBody>
                    <a:bodyPr/>
                    <a:lstStyle/>
                    <a:p>
                      <a:pPr marL="94615" marR="123825">
                        <a:lnSpc>
                          <a:spcPts val="800"/>
                        </a:lnSpc>
                        <a:spcBef>
                          <a:spcPts val="284"/>
                        </a:spcBef>
                      </a:pPr>
                      <a:r>
                        <a:rPr sz="700" spc="-10" dirty="0">
                          <a:solidFill>
                            <a:srgbClr val="45206F"/>
                          </a:solidFill>
                          <a:latin typeface="Arial"/>
                          <a:cs typeface="Arial"/>
                        </a:rPr>
                        <a:t>Connolly</a:t>
                      </a:r>
                      <a:r>
                        <a:rPr sz="700" spc="200" dirty="0">
                          <a:solidFill>
                            <a:srgbClr val="45206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700" spc="-10" dirty="0">
                          <a:solidFill>
                            <a:srgbClr val="45206F"/>
                          </a:solidFill>
                          <a:latin typeface="Arial"/>
                          <a:cs typeface="Arial"/>
                        </a:rPr>
                        <a:t>Hospital</a:t>
                      </a:r>
                      <a:endParaRPr sz="700">
                        <a:latin typeface="Arial"/>
                        <a:cs typeface="Arial"/>
                      </a:endParaRPr>
                    </a:p>
                  </a:txBody>
                  <a:tcPr marL="0" marR="0" marT="36194" marB="0"/>
                </a:tc>
                <a:tc>
                  <a:txBody>
                    <a:bodyPr/>
                    <a:lstStyle/>
                    <a:p>
                      <a:pPr marL="131445" marR="154940">
                        <a:lnSpc>
                          <a:spcPts val="800"/>
                        </a:lnSpc>
                        <a:spcBef>
                          <a:spcPts val="284"/>
                        </a:spcBef>
                      </a:pPr>
                      <a:r>
                        <a:rPr sz="700" dirty="0">
                          <a:solidFill>
                            <a:srgbClr val="45206F"/>
                          </a:solidFill>
                          <a:latin typeface="Arial"/>
                          <a:cs typeface="Arial"/>
                        </a:rPr>
                        <a:t>Louth</a:t>
                      </a:r>
                      <a:r>
                        <a:rPr sz="700" spc="35" dirty="0">
                          <a:solidFill>
                            <a:srgbClr val="45206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700" spc="-10" dirty="0">
                          <a:solidFill>
                            <a:srgbClr val="45206F"/>
                          </a:solidFill>
                          <a:latin typeface="Arial"/>
                          <a:cs typeface="Arial"/>
                        </a:rPr>
                        <a:t>County</a:t>
                      </a:r>
                      <a:r>
                        <a:rPr sz="700" spc="200" dirty="0">
                          <a:solidFill>
                            <a:srgbClr val="45206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700" spc="-10" dirty="0">
                          <a:solidFill>
                            <a:srgbClr val="45206F"/>
                          </a:solidFill>
                          <a:latin typeface="Arial"/>
                          <a:cs typeface="Arial"/>
                        </a:rPr>
                        <a:t>Hospital</a:t>
                      </a:r>
                      <a:endParaRPr sz="700">
                        <a:latin typeface="Arial"/>
                        <a:cs typeface="Arial"/>
                      </a:endParaRPr>
                    </a:p>
                  </a:txBody>
                  <a:tcPr marL="0" marR="0" marT="36194" marB="0"/>
                </a:tc>
                <a:tc>
                  <a:txBody>
                    <a:bodyPr/>
                    <a:lstStyle/>
                    <a:p>
                      <a:pPr marL="162560" marR="99695">
                        <a:lnSpc>
                          <a:spcPts val="800"/>
                        </a:lnSpc>
                        <a:spcBef>
                          <a:spcPts val="284"/>
                        </a:spcBef>
                      </a:pPr>
                      <a:r>
                        <a:rPr sz="700" dirty="0">
                          <a:solidFill>
                            <a:srgbClr val="45206F"/>
                          </a:solidFill>
                          <a:latin typeface="Arial"/>
                          <a:cs typeface="Arial"/>
                        </a:rPr>
                        <a:t>Our Lady of </a:t>
                      </a:r>
                      <a:r>
                        <a:rPr sz="700" spc="-10" dirty="0">
                          <a:solidFill>
                            <a:srgbClr val="45206F"/>
                          </a:solidFill>
                          <a:latin typeface="Arial"/>
                          <a:cs typeface="Arial"/>
                        </a:rPr>
                        <a:t>Lourdes</a:t>
                      </a:r>
                      <a:r>
                        <a:rPr sz="700" spc="200" dirty="0">
                          <a:solidFill>
                            <a:srgbClr val="45206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700" dirty="0">
                          <a:solidFill>
                            <a:srgbClr val="45206F"/>
                          </a:solidFill>
                          <a:latin typeface="Arial"/>
                          <a:cs typeface="Arial"/>
                        </a:rPr>
                        <a:t>Hospital</a:t>
                      </a:r>
                      <a:r>
                        <a:rPr sz="700" spc="25" dirty="0">
                          <a:solidFill>
                            <a:srgbClr val="45206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700" spc="-10" dirty="0">
                          <a:solidFill>
                            <a:srgbClr val="45206F"/>
                          </a:solidFill>
                          <a:latin typeface="Arial"/>
                          <a:cs typeface="Arial"/>
                        </a:rPr>
                        <a:t>Drogheda</a:t>
                      </a:r>
                      <a:endParaRPr sz="700">
                        <a:latin typeface="Arial"/>
                        <a:cs typeface="Arial"/>
                      </a:endParaRPr>
                    </a:p>
                  </a:txBody>
                  <a:tcPr marL="0" marR="0" marT="36194" marB="0"/>
                </a:tc>
                <a:tc>
                  <a:txBody>
                    <a:bodyPr/>
                    <a:lstStyle/>
                    <a:p>
                      <a:pPr marL="107314" marR="164465">
                        <a:lnSpc>
                          <a:spcPts val="800"/>
                        </a:lnSpc>
                        <a:spcBef>
                          <a:spcPts val="284"/>
                        </a:spcBef>
                      </a:pPr>
                      <a:r>
                        <a:rPr sz="700" spc="-10" dirty="0">
                          <a:solidFill>
                            <a:srgbClr val="45206F"/>
                          </a:solidFill>
                          <a:latin typeface="Arial"/>
                          <a:cs typeface="Arial"/>
                        </a:rPr>
                        <a:t>Rotunda</a:t>
                      </a:r>
                      <a:r>
                        <a:rPr sz="700" spc="200" dirty="0">
                          <a:solidFill>
                            <a:srgbClr val="45206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700" spc="-10" dirty="0">
                          <a:solidFill>
                            <a:srgbClr val="45206F"/>
                          </a:solidFill>
                          <a:latin typeface="Arial"/>
                          <a:cs typeface="Arial"/>
                        </a:rPr>
                        <a:t>Hospital</a:t>
                      </a:r>
                      <a:endParaRPr sz="700">
                        <a:latin typeface="Arial"/>
                        <a:cs typeface="Arial"/>
                      </a:endParaRPr>
                    </a:p>
                  </a:txBody>
                  <a:tcPr marL="0" marR="0" marT="36194" marB="0"/>
                </a:tc>
                <a:tc>
                  <a:txBody>
                    <a:bodyPr/>
                    <a:lstStyle/>
                    <a:p>
                      <a:pPr marL="172085" marR="24130">
                        <a:lnSpc>
                          <a:spcPts val="800"/>
                        </a:lnSpc>
                        <a:spcBef>
                          <a:spcPts val="284"/>
                        </a:spcBef>
                      </a:pPr>
                      <a:r>
                        <a:rPr sz="700" spc="-10" dirty="0">
                          <a:solidFill>
                            <a:srgbClr val="45206F"/>
                          </a:solidFill>
                          <a:latin typeface="Arial"/>
                          <a:cs typeface="Arial"/>
                        </a:rPr>
                        <a:t>RCSI</a:t>
                      </a:r>
                      <a:r>
                        <a:rPr sz="700" spc="-30" dirty="0">
                          <a:solidFill>
                            <a:srgbClr val="45206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700" spc="-10" dirty="0">
                          <a:solidFill>
                            <a:srgbClr val="45206F"/>
                          </a:solidFill>
                          <a:latin typeface="Arial"/>
                          <a:cs typeface="Arial"/>
                        </a:rPr>
                        <a:t>(Academic</a:t>
                      </a:r>
                      <a:r>
                        <a:rPr sz="700" spc="200" dirty="0">
                          <a:solidFill>
                            <a:srgbClr val="45206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700" spc="-10" dirty="0">
                          <a:solidFill>
                            <a:srgbClr val="45206F"/>
                          </a:solidFill>
                          <a:latin typeface="Arial"/>
                          <a:cs typeface="Arial"/>
                        </a:rPr>
                        <a:t>Partner)</a:t>
                      </a:r>
                      <a:endParaRPr sz="700">
                        <a:latin typeface="Arial"/>
                        <a:cs typeface="Arial"/>
                      </a:endParaRPr>
                    </a:p>
                  </a:txBody>
                  <a:tcPr marL="0" marR="0" marT="36194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3" name="object 3"/>
          <p:cNvSpPr txBox="1"/>
          <p:nvPr/>
        </p:nvSpPr>
        <p:spPr>
          <a:xfrm>
            <a:off x="213899" y="845869"/>
            <a:ext cx="3991610" cy="745490"/>
          </a:xfrm>
          <a:prstGeom prst="rect">
            <a:avLst/>
          </a:prstGeom>
        </p:spPr>
        <p:txBody>
          <a:bodyPr vert="horz" wrap="square" lIns="0" tIns="39369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309"/>
              </a:spcBef>
            </a:pPr>
            <a:r>
              <a:rPr sz="1400" b="1" dirty="0">
                <a:solidFill>
                  <a:srgbClr val="FFFFFF"/>
                </a:solidFill>
                <a:latin typeface="Arial"/>
                <a:cs typeface="Arial"/>
              </a:rPr>
              <a:t>3</a:t>
            </a:r>
            <a:r>
              <a:rPr sz="1200" b="1" baseline="31250" dirty="0">
                <a:solidFill>
                  <a:srgbClr val="FFFFFF"/>
                </a:solidFill>
                <a:latin typeface="Arial"/>
                <a:cs typeface="Arial"/>
              </a:rPr>
              <a:t>rd</a:t>
            </a:r>
            <a:r>
              <a:rPr sz="1200" b="1" spc="165" baseline="3125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b="1" spc="-10" dirty="0">
                <a:solidFill>
                  <a:srgbClr val="FFFFFF"/>
                </a:solidFill>
                <a:latin typeface="Arial"/>
                <a:cs typeface="Arial"/>
              </a:rPr>
              <a:t>Annual</a:t>
            </a:r>
            <a:r>
              <a:rPr sz="1400" b="1" spc="-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FFFFFF"/>
                </a:solidFill>
                <a:latin typeface="Arial"/>
                <a:cs typeface="Arial"/>
              </a:rPr>
              <a:t>Quality</a:t>
            </a:r>
            <a:r>
              <a:rPr sz="1400" b="1" spc="-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FFFFFF"/>
                </a:solidFill>
                <a:latin typeface="Arial"/>
                <a:cs typeface="Arial"/>
              </a:rPr>
              <a:t>&amp;</a:t>
            </a:r>
            <a:r>
              <a:rPr sz="1400" b="1" spc="-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FFFFFF"/>
                </a:solidFill>
                <a:latin typeface="Arial"/>
                <a:cs typeface="Arial"/>
              </a:rPr>
              <a:t>Patient</a:t>
            </a:r>
            <a:r>
              <a:rPr sz="1400" b="1" spc="-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FFFFFF"/>
                </a:solidFill>
                <a:latin typeface="Arial"/>
                <a:cs typeface="Arial"/>
              </a:rPr>
              <a:t>Safety</a:t>
            </a:r>
            <a:r>
              <a:rPr sz="1400" b="1" spc="-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b="1" spc="-10" dirty="0">
                <a:solidFill>
                  <a:srgbClr val="FFFFFF"/>
                </a:solidFill>
                <a:latin typeface="Arial"/>
                <a:cs typeface="Arial"/>
              </a:rPr>
              <a:t>Conference</a:t>
            </a:r>
            <a:endParaRPr sz="1400">
              <a:latin typeface="Arial"/>
              <a:cs typeface="Arial"/>
            </a:endParaRPr>
          </a:p>
          <a:p>
            <a:pPr marL="38100" marR="1036955">
              <a:lnSpc>
                <a:spcPct val="112500"/>
              </a:lnSpc>
            </a:pPr>
            <a:r>
              <a:rPr sz="1400" spc="65" dirty="0">
                <a:solidFill>
                  <a:srgbClr val="FFFFFF"/>
                </a:solidFill>
                <a:latin typeface="Arial"/>
                <a:cs typeface="Arial"/>
              </a:rPr>
              <a:t>Improving</a:t>
            </a:r>
            <a:r>
              <a:rPr sz="1400" spc="2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spc="50" dirty="0">
                <a:solidFill>
                  <a:srgbClr val="FFFFFF"/>
                </a:solidFill>
                <a:latin typeface="Arial"/>
                <a:cs typeface="Arial"/>
              </a:rPr>
              <a:t>the</a:t>
            </a:r>
            <a:r>
              <a:rPr sz="1400" spc="229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Healthcare</a:t>
            </a:r>
            <a:r>
              <a:rPr sz="1400" spc="19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spc="-10" dirty="0">
                <a:solidFill>
                  <a:srgbClr val="FFFFFF"/>
                </a:solidFill>
                <a:latin typeface="Arial"/>
                <a:cs typeface="Arial"/>
              </a:rPr>
              <a:t>Journey </a:t>
            </a:r>
            <a:r>
              <a:rPr sz="1400" spc="60" dirty="0">
                <a:solidFill>
                  <a:srgbClr val="FFFFFF"/>
                </a:solidFill>
                <a:latin typeface="Arial"/>
                <a:cs typeface="Arial"/>
              </a:rPr>
              <a:t>for</a:t>
            </a:r>
            <a:r>
              <a:rPr sz="1400" spc="7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spc="55" dirty="0">
                <a:solidFill>
                  <a:srgbClr val="FFFFFF"/>
                </a:solidFill>
                <a:latin typeface="Arial"/>
                <a:cs typeface="Arial"/>
              </a:rPr>
              <a:t>Patients</a:t>
            </a:r>
            <a:r>
              <a:rPr sz="1400" spc="7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&amp;</a:t>
            </a:r>
            <a:r>
              <a:rPr sz="1400" spc="7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spc="55" dirty="0">
                <a:solidFill>
                  <a:srgbClr val="FFFFFF"/>
                </a:solidFill>
                <a:latin typeface="Arial"/>
                <a:cs typeface="Arial"/>
              </a:rPr>
              <a:t>Staff</a:t>
            </a:r>
            <a:endParaRPr sz="14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49900" y="4155553"/>
            <a:ext cx="3283585" cy="205041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b="1" spc="-10" dirty="0">
                <a:solidFill>
                  <a:srgbClr val="00AEEF"/>
                </a:solidFill>
                <a:latin typeface="Arial"/>
                <a:cs typeface="Arial"/>
              </a:rPr>
              <a:t>ABSTRACT</a:t>
            </a:r>
            <a:endParaRPr sz="11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830"/>
              </a:spcBef>
            </a:pPr>
            <a:r>
              <a:rPr sz="950" b="1" spc="-10" dirty="0">
                <a:solidFill>
                  <a:srgbClr val="45206F"/>
                </a:solidFill>
                <a:latin typeface="Arial"/>
                <a:cs typeface="Arial"/>
              </a:rPr>
              <a:t>INTRODUCTION</a:t>
            </a:r>
            <a:endParaRPr sz="950">
              <a:latin typeface="Arial"/>
              <a:cs typeface="Arial"/>
            </a:endParaRPr>
          </a:p>
          <a:p>
            <a:pPr marL="12700" marR="5080">
              <a:lnSpc>
                <a:spcPct val="100899"/>
              </a:lnSpc>
            </a:pPr>
            <a:r>
              <a:rPr sz="950" spc="-20" dirty="0">
                <a:solidFill>
                  <a:srgbClr val="45206F"/>
                </a:solidFill>
                <a:latin typeface="Trebuchet MS"/>
                <a:cs typeface="Trebuchet MS"/>
              </a:rPr>
              <a:t>Woodlands</a:t>
            </a:r>
            <a:r>
              <a:rPr sz="950" spc="-45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35" dirty="0">
                <a:solidFill>
                  <a:srgbClr val="45206F"/>
                </a:solidFill>
                <a:latin typeface="Trebuchet MS"/>
                <a:cs typeface="Trebuchet MS"/>
              </a:rPr>
              <a:t>Unit</a:t>
            </a:r>
            <a:r>
              <a:rPr sz="950" spc="-45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30" dirty="0">
                <a:solidFill>
                  <a:srgbClr val="45206F"/>
                </a:solidFill>
                <a:latin typeface="Trebuchet MS"/>
                <a:cs typeface="Trebuchet MS"/>
              </a:rPr>
              <a:t>was</a:t>
            </a:r>
            <a:r>
              <a:rPr sz="950" spc="-45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20" dirty="0">
                <a:solidFill>
                  <a:srgbClr val="45206F"/>
                </a:solidFill>
                <a:latin typeface="Trebuchet MS"/>
                <a:cs typeface="Trebuchet MS"/>
              </a:rPr>
              <a:t>chosen</a:t>
            </a:r>
            <a:r>
              <a:rPr sz="950" spc="-40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55" dirty="0">
                <a:solidFill>
                  <a:srgbClr val="45206F"/>
                </a:solidFill>
                <a:latin typeface="Trebuchet MS"/>
                <a:cs typeface="Trebuchet MS"/>
              </a:rPr>
              <a:t>for</a:t>
            </a:r>
            <a:r>
              <a:rPr sz="950" spc="-45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50" dirty="0">
                <a:solidFill>
                  <a:srgbClr val="45206F"/>
                </a:solidFill>
                <a:latin typeface="Trebuchet MS"/>
                <a:cs typeface="Trebuchet MS"/>
              </a:rPr>
              <a:t>a</a:t>
            </a:r>
            <a:r>
              <a:rPr sz="950" spc="-45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40" dirty="0">
                <a:solidFill>
                  <a:srgbClr val="45206F"/>
                </a:solidFill>
                <a:latin typeface="Trebuchet MS"/>
                <a:cs typeface="Trebuchet MS"/>
              </a:rPr>
              <a:t>Quality </a:t>
            </a:r>
            <a:r>
              <a:rPr sz="950" spc="-35" dirty="0">
                <a:solidFill>
                  <a:srgbClr val="45206F"/>
                </a:solidFill>
                <a:latin typeface="Trebuchet MS"/>
                <a:cs typeface="Trebuchet MS"/>
              </a:rPr>
              <a:t>Improvement</a:t>
            </a:r>
            <a:r>
              <a:rPr sz="950" spc="-45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10" dirty="0">
                <a:solidFill>
                  <a:srgbClr val="45206F"/>
                </a:solidFill>
                <a:latin typeface="Trebuchet MS"/>
                <a:cs typeface="Trebuchet MS"/>
              </a:rPr>
              <a:t>initiative </a:t>
            </a:r>
            <a:r>
              <a:rPr sz="950" dirty="0">
                <a:solidFill>
                  <a:srgbClr val="45206F"/>
                </a:solidFill>
                <a:latin typeface="Trebuchet MS"/>
                <a:cs typeface="Trebuchet MS"/>
              </a:rPr>
              <a:t>on</a:t>
            </a:r>
            <a:r>
              <a:rPr sz="950" spc="-50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60" dirty="0">
                <a:solidFill>
                  <a:srgbClr val="45206F"/>
                </a:solidFill>
                <a:latin typeface="Trebuchet MS"/>
                <a:cs typeface="Trebuchet MS"/>
              </a:rPr>
              <a:t>falls</a:t>
            </a:r>
            <a:r>
              <a:rPr sz="950" spc="-50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35" dirty="0">
                <a:solidFill>
                  <a:srgbClr val="45206F"/>
                </a:solidFill>
                <a:latin typeface="Trebuchet MS"/>
                <a:cs typeface="Trebuchet MS"/>
              </a:rPr>
              <a:t>prevention</a:t>
            </a:r>
            <a:r>
              <a:rPr sz="950" spc="-50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30" dirty="0">
                <a:solidFill>
                  <a:srgbClr val="45206F"/>
                </a:solidFill>
                <a:latin typeface="Trebuchet MS"/>
                <a:cs typeface="Trebuchet MS"/>
              </a:rPr>
              <a:t>following</a:t>
            </a:r>
            <a:r>
              <a:rPr sz="950" spc="-50" dirty="0">
                <a:solidFill>
                  <a:srgbClr val="45206F"/>
                </a:solidFill>
                <a:latin typeface="Trebuchet MS"/>
                <a:cs typeface="Trebuchet MS"/>
              </a:rPr>
              <a:t> a </a:t>
            </a:r>
            <a:r>
              <a:rPr sz="950" spc="-25" dirty="0">
                <a:solidFill>
                  <a:srgbClr val="45206F"/>
                </a:solidFill>
                <a:latin typeface="Trebuchet MS"/>
                <a:cs typeface="Trebuchet MS"/>
              </a:rPr>
              <a:t>number</a:t>
            </a:r>
            <a:r>
              <a:rPr sz="950" spc="-45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40" dirty="0">
                <a:solidFill>
                  <a:srgbClr val="45206F"/>
                </a:solidFill>
                <a:latin typeface="Trebuchet MS"/>
                <a:cs typeface="Trebuchet MS"/>
              </a:rPr>
              <a:t>of</a:t>
            </a:r>
            <a:r>
              <a:rPr sz="950" spc="-50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30" dirty="0">
                <a:solidFill>
                  <a:srgbClr val="45206F"/>
                </a:solidFill>
                <a:latin typeface="Trebuchet MS"/>
                <a:cs typeface="Trebuchet MS"/>
              </a:rPr>
              <a:t>serious</a:t>
            </a:r>
            <a:r>
              <a:rPr sz="950" spc="-50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60" dirty="0">
                <a:solidFill>
                  <a:srgbClr val="45206F"/>
                </a:solidFill>
                <a:latin typeface="Trebuchet MS"/>
                <a:cs typeface="Trebuchet MS"/>
              </a:rPr>
              <a:t>falls</a:t>
            </a:r>
            <a:r>
              <a:rPr sz="950" spc="-50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dirty="0">
                <a:solidFill>
                  <a:srgbClr val="45206F"/>
                </a:solidFill>
                <a:latin typeface="Trebuchet MS"/>
                <a:cs typeface="Trebuchet MS"/>
              </a:rPr>
              <a:t>on</a:t>
            </a:r>
            <a:r>
              <a:rPr sz="950" spc="-50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40" dirty="0">
                <a:solidFill>
                  <a:srgbClr val="45206F"/>
                </a:solidFill>
                <a:latin typeface="Trebuchet MS"/>
                <a:cs typeface="Trebuchet MS"/>
              </a:rPr>
              <a:t>the</a:t>
            </a:r>
            <a:r>
              <a:rPr sz="950" spc="-45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20" dirty="0">
                <a:solidFill>
                  <a:srgbClr val="45206F"/>
                </a:solidFill>
                <a:latin typeface="Trebuchet MS"/>
                <a:cs typeface="Trebuchet MS"/>
              </a:rPr>
              <a:t>unit </a:t>
            </a:r>
            <a:r>
              <a:rPr sz="950" spc="-30" dirty="0">
                <a:solidFill>
                  <a:srgbClr val="45206F"/>
                </a:solidFill>
                <a:latin typeface="Trebuchet MS"/>
                <a:cs typeface="Trebuchet MS"/>
              </a:rPr>
              <a:t>in</a:t>
            </a:r>
            <a:r>
              <a:rPr sz="950" spc="-45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50" dirty="0">
                <a:solidFill>
                  <a:srgbClr val="45206F"/>
                </a:solidFill>
                <a:latin typeface="Trebuchet MS"/>
                <a:cs typeface="Trebuchet MS"/>
              </a:rPr>
              <a:t>2021.</a:t>
            </a:r>
            <a:r>
              <a:rPr sz="950" spc="-95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50" dirty="0">
                <a:solidFill>
                  <a:srgbClr val="45206F"/>
                </a:solidFill>
                <a:latin typeface="Trebuchet MS"/>
                <a:cs typeface="Trebuchet MS"/>
              </a:rPr>
              <a:t>The</a:t>
            </a:r>
            <a:r>
              <a:rPr sz="950" spc="-45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35" dirty="0">
                <a:solidFill>
                  <a:srgbClr val="45206F"/>
                </a:solidFill>
                <a:latin typeface="Trebuchet MS"/>
                <a:cs typeface="Trebuchet MS"/>
              </a:rPr>
              <a:t>Multidisciplinary</a:t>
            </a:r>
            <a:r>
              <a:rPr sz="950" spc="-40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50" dirty="0">
                <a:solidFill>
                  <a:srgbClr val="45206F"/>
                </a:solidFill>
                <a:latin typeface="Trebuchet MS"/>
                <a:cs typeface="Trebuchet MS"/>
              </a:rPr>
              <a:t>team</a:t>
            </a:r>
            <a:r>
              <a:rPr sz="950" spc="-45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35" dirty="0">
                <a:solidFill>
                  <a:srgbClr val="45206F"/>
                </a:solidFill>
                <a:latin typeface="Trebuchet MS"/>
                <a:cs typeface="Trebuchet MS"/>
              </a:rPr>
              <a:t>have</a:t>
            </a:r>
            <a:r>
              <a:rPr sz="950" spc="-45" dirty="0">
                <a:solidFill>
                  <a:srgbClr val="45206F"/>
                </a:solidFill>
                <a:latin typeface="Trebuchet MS"/>
                <a:cs typeface="Trebuchet MS"/>
              </a:rPr>
              <a:t> taken </a:t>
            </a:r>
            <a:r>
              <a:rPr sz="950" spc="-50" dirty="0">
                <a:solidFill>
                  <a:srgbClr val="45206F"/>
                </a:solidFill>
                <a:latin typeface="Trebuchet MS"/>
                <a:cs typeface="Trebuchet MS"/>
              </a:rPr>
              <a:t>a</a:t>
            </a:r>
            <a:r>
              <a:rPr sz="950" spc="-45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10" dirty="0">
                <a:solidFill>
                  <a:srgbClr val="45206F"/>
                </a:solidFill>
                <a:latin typeface="Trebuchet MS"/>
                <a:cs typeface="Trebuchet MS"/>
              </a:rPr>
              <a:t>multifactorial </a:t>
            </a:r>
            <a:r>
              <a:rPr sz="950" spc="-30" dirty="0">
                <a:solidFill>
                  <a:srgbClr val="45206F"/>
                </a:solidFill>
                <a:latin typeface="Trebuchet MS"/>
                <a:cs typeface="Trebuchet MS"/>
              </a:rPr>
              <a:t>approach</a:t>
            </a:r>
            <a:r>
              <a:rPr sz="950" spc="-45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40" dirty="0">
                <a:solidFill>
                  <a:srgbClr val="45206F"/>
                </a:solidFill>
                <a:latin typeface="Trebuchet MS"/>
                <a:cs typeface="Trebuchet MS"/>
              </a:rPr>
              <a:t>to</a:t>
            </a:r>
            <a:r>
              <a:rPr sz="950" spc="-45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40" dirty="0">
                <a:solidFill>
                  <a:srgbClr val="45206F"/>
                </a:solidFill>
                <a:latin typeface="Trebuchet MS"/>
                <a:cs typeface="Trebuchet MS"/>
              </a:rPr>
              <a:t>reduce </a:t>
            </a:r>
            <a:r>
              <a:rPr sz="950" spc="-60" dirty="0">
                <a:solidFill>
                  <a:srgbClr val="45206F"/>
                </a:solidFill>
                <a:latin typeface="Trebuchet MS"/>
                <a:cs typeface="Trebuchet MS"/>
              </a:rPr>
              <a:t>falls</a:t>
            </a:r>
            <a:r>
              <a:rPr sz="950" spc="-45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20" dirty="0">
                <a:solidFill>
                  <a:srgbClr val="45206F"/>
                </a:solidFill>
                <a:latin typeface="Trebuchet MS"/>
                <a:cs typeface="Trebuchet MS"/>
              </a:rPr>
              <a:t>by</a:t>
            </a:r>
            <a:r>
              <a:rPr sz="950" spc="-40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30" dirty="0">
                <a:solidFill>
                  <a:srgbClr val="45206F"/>
                </a:solidFill>
                <a:latin typeface="Trebuchet MS"/>
                <a:cs typeface="Trebuchet MS"/>
              </a:rPr>
              <a:t>increasing</a:t>
            </a:r>
            <a:r>
              <a:rPr sz="950" spc="-45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40" dirty="0">
                <a:solidFill>
                  <a:srgbClr val="45206F"/>
                </a:solidFill>
                <a:latin typeface="Trebuchet MS"/>
                <a:cs typeface="Trebuchet MS"/>
              </a:rPr>
              <a:t>awareness </a:t>
            </a:r>
            <a:r>
              <a:rPr sz="950" spc="-20" dirty="0">
                <a:solidFill>
                  <a:srgbClr val="45206F"/>
                </a:solidFill>
                <a:latin typeface="Trebuchet MS"/>
                <a:cs typeface="Trebuchet MS"/>
              </a:rPr>
              <a:t>and</a:t>
            </a:r>
            <a:r>
              <a:rPr sz="950" spc="-45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10" dirty="0">
                <a:solidFill>
                  <a:srgbClr val="45206F"/>
                </a:solidFill>
                <a:latin typeface="Trebuchet MS"/>
                <a:cs typeface="Trebuchet MS"/>
              </a:rPr>
              <a:t>providing </a:t>
            </a:r>
            <a:r>
              <a:rPr sz="950" spc="-40" dirty="0">
                <a:solidFill>
                  <a:srgbClr val="45206F"/>
                </a:solidFill>
                <a:latin typeface="Trebuchet MS"/>
                <a:cs typeface="Trebuchet MS"/>
              </a:rPr>
              <a:t>structured</a:t>
            </a:r>
            <a:r>
              <a:rPr sz="950" spc="-30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35" dirty="0">
                <a:solidFill>
                  <a:srgbClr val="45206F"/>
                </a:solidFill>
                <a:latin typeface="Trebuchet MS"/>
                <a:cs typeface="Trebuchet MS"/>
              </a:rPr>
              <a:t>education</a:t>
            </a:r>
            <a:r>
              <a:rPr sz="950" spc="-25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40" dirty="0">
                <a:solidFill>
                  <a:srgbClr val="45206F"/>
                </a:solidFill>
                <a:latin typeface="Trebuchet MS"/>
                <a:cs typeface="Trebuchet MS"/>
              </a:rPr>
              <a:t>to</a:t>
            </a:r>
            <a:r>
              <a:rPr sz="950" spc="-30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85" dirty="0">
                <a:solidFill>
                  <a:srgbClr val="45206F"/>
                </a:solidFill>
                <a:latin typeface="Trebuchet MS"/>
                <a:cs typeface="Trebuchet MS"/>
              </a:rPr>
              <a:t>staff.</a:t>
            </a:r>
            <a:r>
              <a:rPr sz="950" spc="-70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40" dirty="0">
                <a:solidFill>
                  <a:srgbClr val="45206F"/>
                </a:solidFill>
                <a:latin typeface="Trebuchet MS"/>
                <a:cs typeface="Trebuchet MS"/>
              </a:rPr>
              <a:t>Work</a:t>
            </a:r>
            <a:r>
              <a:rPr sz="950" spc="-25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30" dirty="0">
                <a:solidFill>
                  <a:srgbClr val="45206F"/>
                </a:solidFill>
                <a:latin typeface="Trebuchet MS"/>
                <a:cs typeface="Trebuchet MS"/>
              </a:rPr>
              <a:t>commenced </a:t>
            </a:r>
            <a:r>
              <a:rPr sz="950" spc="-25" dirty="0">
                <a:solidFill>
                  <a:srgbClr val="45206F"/>
                </a:solidFill>
                <a:latin typeface="Trebuchet MS"/>
                <a:cs typeface="Trebuchet MS"/>
              </a:rPr>
              <a:t>undertaking </a:t>
            </a:r>
            <a:r>
              <a:rPr sz="950" spc="-50" dirty="0">
                <a:solidFill>
                  <a:srgbClr val="45206F"/>
                </a:solidFill>
                <a:latin typeface="Trebuchet MS"/>
                <a:cs typeface="Trebuchet MS"/>
              </a:rPr>
              <a:t>a </a:t>
            </a:r>
            <a:r>
              <a:rPr sz="950" spc="-40" dirty="0">
                <a:solidFill>
                  <a:srgbClr val="45206F"/>
                </a:solidFill>
                <a:latin typeface="Trebuchet MS"/>
                <a:cs typeface="Trebuchet MS"/>
              </a:rPr>
              <a:t>baseline</a:t>
            </a:r>
            <a:r>
              <a:rPr sz="950" spc="-60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40" dirty="0">
                <a:solidFill>
                  <a:srgbClr val="45206F"/>
                </a:solidFill>
                <a:latin typeface="Trebuchet MS"/>
                <a:cs typeface="Trebuchet MS"/>
              </a:rPr>
              <a:t>audit</a:t>
            </a:r>
            <a:r>
              <a:rPr sz="950" spc="-60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40" dirty="0">
                <a:solidFill>
                  <a:srgbClr val="45206F"/>
                </a:solidFill>
                <a:latin typeface="Trebuchet MS"/>
                <a:cs typeface="Trebuchet MS"/>
              </a:rPr>
              <a:t>of</a:t>
            </a:r>
            <a:r>
              <a:rPr sz="950" spc="-60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50" dirty="0">
                <a:solidFill>
                  <a:srgbClr val="45206F"/>
                </a:solidFill>
                <a:latin typeface="Trebuchet MS"/>
                <a:cs typeface="Trebuchet MS"/>
              </a:rPr>
              <a:t>a</a:t>
            </a:r>
            <a:r>
              <a:rPr sz="950" spc="-60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25" dirty="0">
                <a:solidFill>
                  <a:srgbClr val="45206F"/>
                </a:solidFill>
                <a:latin typeface="Trebuchet MS"/>
                <a:cs typeface="Trebuchet MS"/>
              </a:rPr>
              <a:t>sample</a:t>
            </a:r>
            <a:r>
              <a:rPr sz="950" spc="-60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40" dirty="0">
                <a:solidFill>
                  <a:srgbClr val="45206F"/>
                </a:solidFill>
                <a:latin typeface="Trebuchet MS"/>
                <a:cs typeface="Trebuchet MS"/>
              </a:rPr>
              <a:t>of</a:t>
            </a:r>
            <a:r>
              <a:rPr sz="950" spc="-55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45" dirty="0">
                <a:solidFill>
                  <a:srgbClr val="45206F"/>
                </a:solidFill>
                <a:latin typeface="Trebuchet MS"/>
                <a:cs typeface="Trebuchet MS"/>
              </a:rPr>
              <a:t>ten</a:t>
            </a:r>
            <a:r>
              <a:rPr sz="950" spc="-60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40" dirty="0">
                <a:solidFill>
                  <a:srgbClr val="45206F"/>
                </a:solidFill>
                <a:latin typeface="Trebuchet MS"/>
                <a:cs typeface="Trebuchet MS"/>
              </a:rPr>
              <a:t>patients</a:t>
            </a:r>
            <a:r>
              <a:rPr sz="950" spc="-60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dirty="0">
                <a:solidFill>
                  <a:srgbClr val="45206F"/>
                </a:solidFill>
                <a:latin typeface="Trebuchet MS"/>
                <a:cs typeface="Trebuchet MS"/>
              </a:rPr>
              <a:t>on</a:t>
            </a:r>
            <a:r>
              <a:rPr sz="950" spc="-60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40" dirty="0">
                <a:solidFill>
                  <a:srgbClr val="45206F"/>
                </a:solidFill>
                <a:latin typeface="Trebuchet MS"/>
                <a:cs typeface="Trebuchet MS"/>
              </a:rPr>
              <a:t>the</a:t>
            </a:r>
            <a:r>
              <a:rPr sz="950" spc="-60" dirty="0">
                <a:solidFill>
                  <a:srgbClr val="45206F"/>
                </a:solidFill>
                <a:latin typeface="Trebuchet MS"/>
                <a:cs typeface="Trebuchet MS"/>
              </a:rPr>
              <a:t> unit.</a:t>
            </a:r>
            <a:r>
              <a:rPr sz="950" spc="-105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50" dirty="0">
                <a:solidFill>
                  <a:srgbClr val="45206F"/>
                </a:solidFill>
                <a:latin typeface="Trebuchet MS"/>
                <a:cs typeface="Trebuchet MS"/>
              </a:rPr>
              <a:t>The</a:t>
            </a:r>
            <a:r>
              <a:rPr sz="950" spc="-55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10" dirty="0">
                <a:solidFill>
                  <a:srgbClr val="45206F"/>
                </a:solidFill>
                <a:latin typeface="Trebuchet MS"/>
                <a:cs typeface="Trebuchet MS"/>
              </a:rPr>
              <a:t>audit </a:t>
            </a:r>
            <a:r>
              <a:rPr sz="950" spc="-35" dirty="0">
                <a:solidFill>
                  <a:srgbClr val="45206F"/>
                </a:solidFill>
                <a:latin typeface="Trebuchet MS"/>
                <a:cs typeface="Trebuchet MS"/>
              </a:rPr>
              <a:t>examined</a:t>
            </a:r>
            <a:r>
              <a:rPr sz="950" spc="-55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40" dirty="0">
                <a:solidFill>
                  <a:srgbClr val="45206F"/>
                </a:solidFill>
                <a:latin typeface="Trebuchet MS"/>
                <a:cs typeface="Trebuchet MS"/>
              </a:rPr>
              <a:t>the</a:t>
            </a:r>
            <a:r>
              <a:rPr sz="950" spc="-50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20" dirty="0">
                <a:solidFill>
                  <a:srgbClr val="45206F"/>
                </a:solidFill>
                <a:latin typeface="Trebuchet MS"/>
                <a:cs typeface="Trebuchet MS"/>
              </a:rPr>
              <a:t>knowledge</a:t>
            </a:r>
            <a:r>
              <a:rPr sz="950" spc="-50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40" dirty="0">
                <a:solidFill>
                  <a:srgbClr val="45206F"/>
                </a:solidFill>
                <a:latin typeface="Trebuchet MS"/>
                <a:cs typeface="Trebuchet MS"/>
              </a:rPr>
              <a:t>of</a:t>
            </a:r>
            <a:r>
              <a:rPr sz="950" spc="-50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55" dirty="0">
                <a:solidFill>
                  <a:srgbClr val="45206F"/>
                </a:solidFill>
                <a:latin typeface="Trebuchet MS"/>
                <a:cs typeface="Trebuchet MS"/>
              </a:rPr>
              <a:t>staff</a:t>
            </a:r>
            <a:r>
              <a:rPr sz="950" spc="-50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25" dirty="0">
                <a:solidFill>
                  <a:srgbClr val="45206F"/>
                </a:solidFill>
                <a:latin typeface="Trebuchet MS"/>
                <a:cs typeface="Trebuchet MS"/>
              </a:rPr>
              <a:t>regarding</a:t>
            </a:r>
            <a:r>
              <a:rPr sz="950" spc="-50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40" dirty="0">
                <a:solidFill>
                  <a:srgbClr val="45206F"/>
                </a:solidFill>
                <a:latin typeface="Trebuchet MS"/>
                <a:cs typeface="Trebuchet MS"/>
              </a:rPr>
              <a:t>elements</a:t>
            </a:r>
            <a:r>
              <a:rPr sz="950" spc="-50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40" dirty="0">
                <a:solidFill>
                  <a:srgbClr val="45206F"/>
                </a:solidFill>
                <a:latin typeface="Trebuchet MS"/>
                <a:cs typeface="Trebuchet MS"/>
              </a:rPr>
              <a:t>of</a:t>
            </a:r>
            <a:r>
              <a:rPr sz="950" spc="-50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10" dirty="0">
                <a:solidFill>
                  <a:srgbClr val="45206F"/>
                </a:solidFill>
                <a:latin typeface="Trebuchet MS"/>
                <a:cs typeface="Trebuchet MS"/>
              </a:rPr>
              <a:t>clinical </a:t>
            </a:r>
            <a:r>
              <a:rPr sz="950" spc="-80" dirty="0">
                <a:solidFill>
                  <a:srgbClr val="45206F"/>
                </a:solidFill>
                <a:latin typeface="Trebuchet MS"/>
                <a:cs typeface="Trebuchet MS"/>
              </a:rPr>
              <a:t>care.</a:t>
            </a:r>
            <a:r>
              <a:rPr sz="950" spc="-30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40" dirty="0">
                <a:solidFill>
                  <a:srgbClr val="45206F"/>
                </a:solidFill>
                <a:latin typeface="Trebuchet MS"/>
                <a:cs typeface="Trebuchet MS"/>
              </a:rPr>
              <a:t>From</a:t>
            </a:r>
            <a:r>
              <a:rPr sz="950" spc="-30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40" dirty="0">
                <a:solidFill>
                  <a:srgbClr val="45206F"/>
                </a:solidFill>
                <a:latin typeface="Trebuchet MS"/>
                <a:cs typeface="Trebuchet MS"/>
              </a:rPr>
              <a:t>this</a:t>
            </a:r>
            <a:r>
              <a:rPr sz="950" spc="-30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40" dirty="0">
                <a:solidFill>
                  <a:srgbClr val="45206F"/>
                </a:solidFill>
                <a:latin typeface="Trebuchet MS"/>
                <a:cs typeface="Trebuchet MS"/>
              </a:rPr>
              <a:t>information</a:t>
            </a:r>
            <a:r>
              <a:rPr sz="950" spc="-25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35" dirty="0">
                <a:solidFill>
                  <a:srgbClr val="45206F"/>
                </a:solidFill>
                <a:latin typeface="Trebuchet MS"/>
                <a:cs typeface="Trebuchet MS"/>
              </a:rPr>
              <a:t>education</a:t>
            </a:r>
            <a:r>
              <a:rPr sz="950" spc="-30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20" dirty="0">
                <a:solidFill>
                  <a:srgbClr val="45206F"/>
                </a:solidFill>
                <a:latin typeface="Trebuchet MS"/>
                <a:cs typeface="Trebuchet MS"/>
              </a:rPr>
              <a:t>and</a:t>
            </a:r>
            <a:r>
              <a:rPr sz="950" spc="-30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40" dirty="0">
                <a:solidFill>
                  <a:srgbClr val="45206F"/>
                </a:solidFill>
                <a:latin typeface="Trebuchet MS"/>
                <a:cs typeface="Trebuchet MS"/>
              </a:rPr>
              <a:t>awareness</a:t>
            </a:r>
            <a:r>
              <a:rPr sz="950" spc="-25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10" dirty="0">
                <a:solidFill>
                  <a:srgbClr val="45206F"/>
                </a:solidFill>
                <a:latin typeface="Trebuchet MS"/>
                <a:cs typeface="Trebuchet MS"/>
              </a:rPr>
              <a:t>sessions </a:t>
            </a:r>
            <a:r>
              <a:rPr sz="950" spc="-35" dirty="0">
                <a:solidFill>
                  <a:srgbClr val="45206F"/>
                </a:solidFill>
                <a:latin typeface="Trebuchet MS"/>
                <a:cs typeface="Trebuchet MS"/>
              </a:rPr>
              <a:t>have</a:t>
            </a:r>
            <a:r>
              <a:rPr sz="950" spc="-50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35" dirty="0">
                <a:solidFill>
                  <a:srgbClr val="45206F"/>
                </a:solidFill>
                <a:latin typeface="Trebuchet MS"/>
                <a:cs typeface="Trebuchet MS"/>
              </a:rPr>
              <a:t>focused</a:t>
            </a:r>
            <a:r>
              <a:rPr sz="950" spc="-45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dirty="0">
                <a:solidFill>
                  <a:srgbClr val="45206F"/>
                </a:solidFill>
                <a:latin typeface="Trebuchet MS"/>
                <a:cs typeface="Trebuchet MS"/>
              </a:rPr>
              <a:t>on</a:t>
            </a:r>
            <a:r>
              <a:rPr sz="950" spc="-45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50" dirty="0">
                <a:solidFill>
                  <a:srgbClr val="45206F"/>
                </a:solidFill>
                <a:latin typeface="Trebuchet MS"/>
                <a:cs typeface="Trebuchet MS"/>
              </a:rPr>
              <a:t>a specific</a:t>
            </a:r>
            <a:r>
              <a:rPr sz="950" spc="-45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35" dirty="0">
                <a:solidFill>
                  <a:srgbClr val="45206F"/>
                </a:solidFill>
                <a:latin typeface="Trebuchet MS"/>
                <a:cs typeface="Trebuchet MS"/>
              </a:rPr>
              <a:t>topic</a:t>
            </a:r>
            <a:r>
              <a:rPr sz="950" spc="-45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55" dirty="0">
                <a:solidFill>
                  <a:srgbClr val="45206F"/>
                </a:solidFill>
                <a:latin typeface="Trebuchet MS"/>
                <a:cs typeface="Trebuchet MS"/>
              </a:rPr>
              <a:t>related</a:t>
            </a:r>
            <a:r>
              <a:rPr sz="950" spc="-45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40" dirty="0">
                <a:solidFill>
                  <a:srgbClr val="45206F"/>
                </a:solidFill>
                <a:latin typeface="Trebuchet MS"/>
                <a:cs typeface="Trebuchet MS"/>
              </a:rPr>
              <a:t>to</a:t>
            </a:r>
            <a:r>
              <a:rPr sz="950" spc="-50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60" dirty="0">
                <a:solidFill>
                  <a:srgbClr val="45206F"/>
                </a:solidFill>
                <a:latin typeface="Trebuchet MS"/>
                <a:cs typeface="Trebuchet MS"/>
              </a:rPr>
              <a:t>Falls</a:t>
            </a:r>
            <a:r>
              <a:rPr sz="950" spc="-45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35" dirty="0">
                <a:solidFill>
                  <a:srgbClr val="45206F"/>
                </a:solidFill>
                <a:latin typeface="Trebuchet MS"/>
                <a:cs typeface="Trebuchet MS"/>
              </a:rPr>
              <a:t>prevention</a:t>
            </a:r>
            <a:r>
              <a:rPr sz="950" spc="-45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25" dirty="0">
                <a:solidFill>
                  <a:srgbClr val="45206F"/>
                </a:solidFill>
                <a:latin typeface="Trebuchet MS"/>
                <a:cs typeface="Trebuchet MS"/>
              </a:rPr>
              <a:t>and management</a:t>
            </a:r>
            <a:r>
              <a:rPr sz="950" spc="-55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65" dirty="0">
                <a:solidFill>
                  <a:srgbClr val="45206F"/>
                </a:solidFill>
                <a:latin typeface="Trebuchet MS"/>
                <a:cs typeface="Trebuchet MS"/>
              </a:rPr>
              <a:t>weekly.</a:t>
            </a:r>
            <a:r>
              <a:rPr sz="950" spc="-50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dirty="0">
                <a:solidFill>
                  <a:srgbClr val="45206F"/>
                </a:solidFill>
                <a:latin typeface="Trebuchet MS"/>
                <a:cs typeface="Trebuchet MS"/>
              </a:rPr>
              <a:t>A</a:t>
            </a:r>
            <a:r>
              <a:rPr sz="950" spc="-50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30" dirty="0">
                <a:solidFill>
                  <a:srgbClr val="45206F"/>
                </a:solidFill>
                <a:latin typeface="Trebuchet MS"/>
                <a:cs typeface="Trebuchet MS"/>
              </a:rPr>
              <a:t>survey</a:t>
            </a:r>
            <a:r>
              <a:rPr sz="950" spc="-50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40" dirty="0">
                <a:solidFill>
                  <a:srgbClr val="45206F"/>
                </a:solidFill>
                <a:latin typeface="Trebuchet MS"/>
                <a:cs typeface="Trebuchet MS"/>
              </a:rPr>
              <a:t>of</a:t>
            </a:r>
            <a:r>
              <a:rPr sz="950" spc="-50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55" dirty="0">
                <a:solidFill>
                  <a:srgbClr val="45206F"/>
                </a:solidFill>
                <a:latin typeface="Trebuchet MS"/>
                <a:cs typeface="Trebuchet MS"/>
              </a:rPr>
              <a:t>staff</a:t>
            </a:r>
            <a:r>
              <a:rPr sz="950" spc="-50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30" dirty="0">
                <a:solidFill>
                  <a:srgbClr val="45206F"/>
                </a:solidFill>
                <a:latin typeface="Trebuchet MS"/>
                <a:cs typeface="Trebuchet MS"/>
              </a:rPr>
              <a:t>was</a:t>
            </a:r>
            <a:r>
              <a:rPr sz="950" spc="-50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35" dirty="0">
                <a:solidFill>
                  <a:srgbClr val="45206F"/>
                </a:solidFill>
                <a:latin typeface="Trebuchet MS"/>
                <a:cs typeface="Trebuchet MS"/>
              </a:rPr>
              <a:t>completed</a:t>
            </a:r>
            <a:r>
              <a:rPr sz="950" spc="-50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10" dirty="0">
                <a:solidFill>
                  <a:srgbClr val="45206F"/>
                </a:solidFill>
                <a:latin typeface="Trebuchet MS"/>
                <a:cs typeface="Trebuchet MS"/>
              </a:rPr>
              <a:t>regarding </a:t>
            </a:r>
            <a:r>
              <a:rPr sz="950" spc="-45" dirty="0">
                <a:solidFill>
                  <a:srgbClr val="45206F"/>
                </a:solidFill>
                <a:latin typeface="Trebuchet MS"/>
                <a:cs typeface="Trebuchet MS"/>
              </a:rPr>
              <a:t>satisfaction</a:t>
            </a:r>
            <a:r>
              <a:rPr sz="950" spc="-50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20" dirty="0">
                <a:solidFill>
                  <a:srgbClr val="45206F"/>
                </a:solidFill>
                <a:latin typeface="Trebuchet MS"/>
                <a:cs typeface="Trebuchet MS"/>
              </a:rPr>
              <a:t>and</a:t>
            </a:r>
            <a:r>
              <a:rPr sz="950" spc="-45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10" dirty="0">
                <a:solidFill>
                  <a:srgbClr val="45206F"/>
                </a:solidFill>
                <a:latin typeface="Trebuchet MS"/>
                <a:cs typeface="Trebuchet MS"/>
              </a:rPr>
              <a:t>how</a:t>
            </a:r>
            <a:r>
              <a:rPr sz="950" spc="-45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35" dirty="0">
                <a:solidFill>
                  <a:srgbClr val="45206F"/>
                </a:solidFill>
                <a:latin typeface="Trebuchet MS"/>
                <a:cs typeface="Trebuchet MS"/>
              </a:rPr>
              <a:t>improvement</a:t>
            </a:r>
            <a:r>
              <a:rPr sz="950" spc="-45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25" dirty="0">
                <a:solidFill>
                  <a:srgbClr val="45206F"/>
                </a:solidFill>
                <a:latin typeface="Trebuchet MS"/>
                <a:cs typeface="Trebuchet MS"/>
              </a:rPr>
              <a:t>could</a:t>
            </a:r>
            <a:r>
              <a:rPr sz="950" spc="-45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25" dirty="0">
                <a:solidFill>
                  <a:srgbClr val="45206F"/>
                </a:solidFill>
                <a:latin typeface="Trebuchet MS"/>
                <a:cs typeface="Trebuchet MS"/>
              </a:rPr>
              <a:t>be</a:t>
            </a:r>
            <a:r>
              <a:rPr sz="950" spc="-45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30" dirty="0">
                <a:solidFill>
                  <a:srgbClr val="45206F"/>
                </a:solidFill>
                <a:latin typeface="Trebuchet MS"/>
                <a:cs typeface="Trebuchet MS"/>
              </a:rPr>
              <a:t>made</a:t>
            </a:r>
            <a:r>
              <a:rPr sz="950" spc="-45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30" dirty="0">
                <a:solidFill>
                  <a:srgbClr val="45206F"/>
                </a:solidFill>
                <a:latin typeface="Trebuchet MS"/>
                <a:cs typeface="Trebuchet MS"/>
              </a:rPr>
              <a:t>in</a:t>
            </a:r>
            <a:r>
              <a:rPr sz="950" spc="-45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40" dirty="0">
                <a:solidFill>
                  <a:srgbClr val="45206F"/>
                </a:solidFill>
                <a:latin typeface="Trebuchet MS"/>
                <a:cs typeface="Trebuchet MS"/>
              </a:rPr>
              <a:t>the</a:t>
            </a:r>
            <a:r>
              <a:rPr sz="950" spc="-45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10" dirty="0">
                <a:solidFill>
                  <a:srgbClr val="45206F"/>
                </a:solidFill>
                <a:latin typeface="Trebuchet MS"/>
                <a:cs typeface="Trebuchet MS"/>
              </a:rPr>
              <a:t>unit.</a:t>
            </a:r>
            <a:endParaRPr sz="950">
              <a:latin typeface="Trebuchet MS"/>
              <a:cs typeface="Trebuchet MS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249900" y="6325253"/>
            <a:ext cx="3027680" cy="4622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50" b="1" spc="-10" dirty="0">
                <a:solidFill>
                  <a:srgbClr val="45206F"/>
                </a:solidFill>
                <a:latin typeface="Arial"/>
                <a:cs typeface="Arial"/>
              </a:rPr>
              <a:t>METHODOLOGY</a:t>
            </a:r>
            <a:endParaRPr sz="950">
              <a:latin typeface="Arial"/>
              <a:cs typeface="Arial"/>
            </a:endParaRPr>
          </a:p>
          <a:p>
            <a:pPr marL="12700" marR="5080">
              <a:lnSpc>
                <a:spcPct val="100899"/>
              </a:lnSpc>
            </a:pPr>
            <a:r>
              <a:rPr sz="950" spc="-50" dirty="0">
                <a:solidFill>
                  <a:srgbClr val="45206F"/>
                </a:solidFill>
                <a:latin typeface="Trebuchet MS"/>
                <a:cs typeface="Trebuchet MS"/>
              </a:rPr>
              <a:t>The</a:t>
            </a:r>
            <a:r>
              <a:rPr sz="950" spc="-55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dirty="0">
                <a:solidFill>
                  <a:srgbClr val="45206F"/>
                </a:solidFill>
                <a:latin typeface="Trebuchet MS"/>
                <a:cs typeface="Trebuchet MS"/>
              </a:rPr>
              <a:t>Model</a:t>
            </a:r>
            <a:r>
              <a:rPr sz="950" spc="-50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55" dirty="0">
                <a:solidFill>
                  <a:srgbClr val="45206F"/>
                </a:solidFill>
                <a:latin typeface="Trebuchet MS"/>
                <a:cs typeface="Trebuchet MS"/>
              </a:rPr>
              <a:t>for </a:t>
            </a:r>
            <a:r>
              <a:rPr sz="950" spc="-35" dirty="0">
                <a:solidFill>
                  <a:srgbClr val="45206F"/>
                </a:solidFill>
                <a:latin typeface="Trebuchet MS"/>
                <a:cs typeface="Trebuchet MS"/>
              </a:rPr>
              <a:t>Improvement</a:t>
            </a:r>
            <a:r>
              <a:rPr sz="950" spc="-50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35" dirty="0">
                <a:solidFill>
                  <a:srgbClr val="45206F"/>
                </a:solidFill>
                <a:latin typeface="Trebuchet MS"/>
                <a:cs typeface="Trebuchet MS"/>
              </a:rPr>
              <a:t>is</a:t>
            </a:r>
            <a:r>
              <a:rPr sz="950" spc="-50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10" dirty="0">
                <a:solidFill>
                  <a:srgbClr val="45206F"/>
                </a:solidFill>
                <a:latin typeface="Trebuchet MS"/>
                <a:cs typeface="Trebuchet MS"/>
              </a:rPr>
              <a:t>being</a:t>
            </a:r>
            <a:r>
              <a:rPr sz="950" spc="-55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20" dirty="0">
                <a:solidFill>
                  <a:srgbClr val="45206F"/>
                </a:solidFill>
                <a:latin typeface="Trebuchet MS"/>
                <a:cs typeface="Trebuchet MS"/>
              </a:rPr>
              <a:t>used</a:t>
            </a:r>
            <a:r>
              <a:rPr sz="950" spc="-50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40" dirty="0">
                <a:solidFill>
                  <a:srgbClr val="45206F"/>
                </a:solidFill>
                <a:latin typeface="Trebuchet MS"/>
                <a:cs typeface="Trebuchet MS"/>
              </a:rPr>
              <a:t>to</a:t>
            </a:r>
            <a:r>
              <a:rPr sz="950" spc="-55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35" dirty="0">
                <a:solidFill>
                  <a:srgbClr val="45206F"/>
                </a:solidFill>
                <a:latin typeface="Trebuchet MS"/>
                <a:cs typeface="Trebuchet MS"/>
              </a:rPr>
              <a:t>implement</a:t>
            </a:r>
            <a:r>
              <a:rPr sz="950" spc="-50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25" dirty="0">
                <a:solidFill>
                  <a:srgbClr val="45206F"/>
                </a:solidFill>
                <a:latin typeface="Trebuchet MS"/>
                <a:cs typeface="Trebuchet MS"/>
              </a:rPr>
              <a:t>the </a:t>
            </a:r>
            <a:r>
              <a:rPr sz="950" spc="-50" dirty="0">
                <a:solidFill>
                  <a:srgbClr val="45206F"/>
                </a:solidFill>
                <a:latin typeface="Trebuchet MS"/>
                <a:cs typeface="Trebuchet MS"/>
              </a:rPr>
              <a:t>initiative</a:t>
            </a:r>
            <a:r>
              <a:rPr sz="950" spc="-35" dirty="0">
                <a:solidFill>
                  <a:srgbClr val="45206F"/>
                </a:solidFill>
                <a:latin typeface="Trebuchet MS"/>
                <a:cs typeface="Trebuchet MS"/>
              </a:rPr>
              <a:t> with</a:t>
            </a:r>
            <a:r>
              <a:rPr sz="950" spc="-30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dirty="0">
                <a:solidFill>
                  <a:srgbClr val="45206F"/>
                </a:solidFill>
                <a:latin typeface="Trebuchet MS"/>
                <a:cs typeface="Trebuchet MS"/>
              </a:rPr>
              <a:t>ongoing</a:t>
            </a:r>
            <a:r>
              <a:rPr sz="950" spc="-35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20" dirty="0">
                <a:solidFill>
                  <a:srgbClr val="45206F"/>
                </a:solidFill>
                <a:latin typeface="Trebuchet MS"/>
                <a:cs typeface="Trebuchet MS"/>
              </a:rPr>
              <a:t>QI</a:t>
            </a:r>
            <a:r>
              <a:rPr sz="950" spc="-30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10" dirty="0">
                <a:solidFill>
                  <a:srgbClr val="45206F"/>
                </a:solidFill>
                <a:latin typeface="Trebuchet MS"/>
                <a:cs typeface="Trebuchet MS"/>
              </a:rPr>
              <a:t>training.</a:t>
            </a:r>
            <a:endParaRPr sz="950">
              <a:latin typeface="Trebuchet MS"/>
              <a:cs typeface="Trebuchet MS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249900" y="6907403"/>
            <a:ext cx="3195320" cy="60833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50" b="1" spc="-25" dirty="0">
                <a:solidFill>
                  <a:srgbClr val="45206F"/>
                </a:solidFill>
                <a:latin typeface="Arial"/>
                <a:cs typeface="Arial"/>
              </a:rPr>
              <a:t>AIM</a:t>
            </a:r>
            <a:endParaRPr sz="950">
              <a:latin typeface="Arial"/>
              <a:cs typeface="Arial"/>
            </a:endParaRPr>
          </a:p>
          <a:p>
            <a:pPr marL="12700" marR="5080">
              <a:lnSpc>
                <a:spcPct val="100899"/>
              </a:lnSpc>
            </a:pPr>
            <a:r>
              <a:rPr sz="950" spc="-50" dirty="0">
                <a:solidFill>
                  <a:srgbClr val="45206F"/>
                </a:solidFill>
                <a:latin typeface="Trebuchet MS"/>
                <a:cs typeface="Trebuchet MS"/>
              </a:rPr>
              <a:t>The</a:t>
            </a:r>
            <a:r>
              <a:rPr sz="950" spc="-60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40" dirty="0">
                <a:solidFill>
                  <a:srgbClr val="45206F"/>
                </a:solidFill>
                <a:latin typeface="Trebuchet MS"/>
                <a:cs typeface="Trebuchet MS"/>
              </a:rPr>
              <a:t>aim</a:t>
            </a:r>
            <a:r>
              <a:rPr sz="950" spc="-60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40" dirty="0">
                <a:solidFill>
                  <a:srgbClr val="45206F"/>
                </a:solidFill>
                <a:latin typeface="Trebuchet MS"/>
                <a:cs typeface="Trebuchet MS"/>
              </a:rPr>
              <a:t>of</a:t>
            </a:r>
            <a:r>
              <a:rPr sz="950" spc="-60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40" dirty="0">
                <a:solidFill>
                  <a:srgbClr val="45206F"/>
                </a:solidFill>
                <a:latin typeface="Trebuchet MS"/>
                <a:cs typeface="Trebuchet MS"/>
              </a:rPr>
              <a:t>the</a:t>
            </a:r>
            <a:r>
              <a:rPr sz="950" spc="-60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50" dirty="0">
                <a:solidFill>
                  <a:srgbClr val="45206F"/>
                </a:solidFill>
                <a:latin typeface="Trebuchet MS"/>
                <a:cs typeface="Trebuchet MS"/>
              </a:rPr>
              <a:t>initiative</a:t>
            </a:r>
            <a:r>
              <a:rPr sz="950" spc="-60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35" dirty="0">
                <a:solidFill>
                  <a:srgbClr val="45206F"/>
                </a:solidFill>
                <a:latin typeface="Trebuchet MS"/>
                <a:cs typeface="Trebuchet MS"/>
              </a:rPr>
              <a:t>is</a:t>
            </a:r>
            <a:r>
              <a:rPr sz="950" spc="-60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40" dirty="0">
                <a:solidFill>
                  <a:srgbClr val="45206F"/>
                </a:solidFill>
                <a:latin typeface="Trebuchet MS"/>
                <a:cs typeface="Trebuchet MS"/>
              </a:rPr>
              <a:t>to</a:t>
            </a:r>
            <a:r>
              <a:rPr sz="950" spc="-60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35" dirty="0">
                <a:solidFill>
                  <a:srgbClr val="45206F"/>
                </a:solidFill>
                <a:latin typeface="Trebuchet MS"/>
                <a:cs typeface="Trebuchet MS"/>
              </a:rPr>
              <a:t>have</a:t>
            </a:r>
            <a:r>
              <a:rPr sz="950" spc="-55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dirty="0">
                <a:solidFill>
                  <a:srgbClr val="45206F"/>
                </a:solidFill>
                <a:latin typeface="Trebuchet MS"/>
                <a:cs typeface="Trebuchet MS"/>
              </a:rPr>
              <a:t>no</a:t>
            </a:r>
            <a:r>
              <a:rPr sz="950" spc="-60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30" dirty="0">
                <a:solidFill>
                  <a:srgbClr val="45206F"/>
                </a:solidFill>
                <a:latin typeface="Trebuchet MS"/>
                <a:cs typeface="Trebuchet MS"/>
              </a:rPr>
              <a:t>serious</a:t>
            </a:r>
            <a:r>
              <a:rPr sz="950" spc="-60" dirty="0">
                <a:solidFill>
                  <a:srgbClr val="45206F"/>
                </a:solidFill>
                <a:latin typeface="Trebuchet MS"/>
                <a:cs typeface="Trebuchet MS"/>
              </a:rPr>
              <a:t> falls </a:t>
            </a:r>
            <a:r>
              <a:rPr sz="950" dirty="0">
                <a:solidFill>
                  <a:srgbClr val="45206F"/>
                </a:solidFill>
                <a:latin typeface="Trebuchet MS"/>
                <a:cs typeface="Trebuchet MS"/>
              </a:rPr>
              <a:t>on</a:t>
            </a:r>
            <a:r>
              <a:rPr sz="950" spc="-60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40" dirty="0">
                <a:solidFill>
                  <a:srgbClr val="45206F"/>
                </a:solidFill>
                <a:latin typeface="Trebuchet MS"/>
                <a:cs typeface="Trebuchet MS"/>
              </a:rPr>
              <a:t>the</a:t>
            </a:r>
            <a:r>
              <a:rPr sz="950" spc="-60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20" dirty="0">
                <a:solidFill>
                  <a:srgbClr val="45206F"/>
                </a:solidFill>
                <a:latin typeface="Trebuchet MS"/>
                <a:cs typeface="Trebuchet MS"/>
              </a:rPr>
              <a:t>unit and</a:t>
            </a:r>
            <a:r>
              <a:rPr sz="950" spc="-60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40" dirty="0">
                <a:solidFill>
                  <a:srgbClr val="45206F"/>
                </a:solidFill>
                <a:latin typeface="Trebuchet MS"/>
                <a:cs typeface="Trebuchet MS"/>
              </a:rPr>
              <a:t>reduce</a:t>
            </a:r>
            <a:r>
              <a:rPr sz="950" spc="-55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40" dirty="0">
                <a:solidFill>
                  <a:srgbClr val="45206F"/>
                </a:solidFill>
                <a:latin typeface="Trebuchet MS"/>
                <a:cs typeface="Trebuchet MS"/>
              </a:rPr>
              <a:t>the</a:t>
            </a:r>
            <a:r>
              <a:rPr sz="950" spc="-60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40" dirty="0">
                <a:solidFill>
                  <a:srgbClr val="45206F"/>
                </a:solidFill>
                <a:latin typeface="Trebuchet MS"/>
                <a:cs typeface="Trebuchet MS"/>
              </a:rPr>
              <a:t>average</a:t>
            </a:r>
            <a:r>
              <a:rPr sz="950" spc="-55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25" dirty="0">
                <a:solidFill>
                  <a:srgbClr val="45206F"/>
                </a:solidFill>
                <a:latin typeface="Trebuchet MS"/>
                <a:cs typeface="Trebuchet MS"/>
              </a:rPr>
              <a:t>number</a:t>
            </a:r>
            <a:r>
              <a:rPr sz="950" spc="-55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40" dirty="0">
                <a:solidFill>
                  <a:srgbClr val="45206F"/>
                </a:solidFill>
                <a:latin typeface="Trebuchet MS"/>
                <a:cs typeface="Trebuchet MS"/>
              </a:rPr>
              <a:t>of</a:t>
            </a:r>
            <a:r>
              <a:rPr sz="950" spc="-60" dirty="0">
                <a:solidFill>
                  <a:srgbClr val="45206F"/>
                </a:solidFill>
                <a:latin typeface="Trebuchet MS"/>
                <a:cs typeface="Trebuchet MS"/>
              </a:rPr>
              <a:t> falls</a:t>
            </a:r>
            <a:r>
              <a:rPr sz="950" spc="-55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40" dirty="0">
                <a:solidFill>
                  <a:srgbClr val="45206F"/>
                </a:solidFill>
                <a:latin typeface="Trebuchet MS"/>
                <a:cs typeface="Trebuchet MS"/>
              </a:rPr>
              <a:t>from</a:t>
            </a:r>
            <a:r>
              <a:rPr sz="950" spc="-55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20" dirty="0">
                <a:solidFill>
                  <a:srgbClr val="45206F"/>
                </a:solidFill>
                <a:latin typeface="Trebuchet MS"/>
                <a:cs typeface="Trebuchet MS"/>
              </a:rPr>
              <a:t>2</a:t>
            </a:r>
            <a:r>
              <a:rPr sz="950" spc="-60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40" dirty="0">
                <a:solidFill>
                  <a:srgbClr val="45206F"/>
                </a:solidFill>
                <a:latin typeface="Trebuchet MS"/>
                <a:cs typeface="Trebuchet MS"/>
              </a:rPr>
              <a:t>to</a:t>
            </a:r>
            <a:r>
              <a:rPr sz="950" spc="-55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20" dirty="0">
                <a:solidFill>
                  <a:srgbClr val="45206F"/>
                </a:solidFill>
                <a:latin typeface="Trebuchet MS"/>
                <a:cs typeface="Trebuchet MS"/>
              </a:rPr>
              <a:t>1</a:t>
            </a:r>
            <a:r>
              <a:rPr sz="950" spc="-55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40" dirty="0">
                <a:solidFill>
                  <a:srgbClr val="45206F"/>
                </a:solidFill>
                <a:latin typeface="Trebuchet MS"/>
                <a:cs typeface="Trebuchet MS"/>
              </a:rPr>
              <a:t>per</a:t>
            </a:r>
            <a:r>
              <a:rPr sz="950" spc="-60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45" dirty="0">
                <a:solidFill>
                  <a:srgbClr val="45206F"/>
                </a:solidFill>
                <a:latin typeface="Trebuchet MS"/>
                <a:cs typeface="Trebuchet MS"/>
              </a:rPr>
              <a:t>week</a:t>
            </a:r>
            <a:r>
              <a:rPr sz="950" spc="-55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25" dirty="0">
                <a:solidFill>
                  <a:srgbClr val="45206F"/>
                </a:solidFill>
                <a:latin typeface="Trebuchet MS"/>
                <a:cs typeface="Trebuchet MS"/>
              </a:rPr>
              <a:t>by </a:t>
            </a:r>
            <a:r>
              <a:rPr sz="950" spc="-40" dirty="0">
                <a:solidFill>
                  <a:srgbClr val="45206F"/>
                </a:solidFill>
                <a:latin typeface="Trebuchet MS"/>
                <a:cs typeface="Trebuchet MS"/>
              </a:rPr>
              <a:t>February</a:t>
            </a:r>
            <a:r>
              <a:rPr sz="950" spc="-35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10" dirty="0">
                <a:solidFill>
                  <a:srgbClr val="45206F"/>
                </a:solidFill>
                <a:latin typeface="Trebuchet MS"/>
                <a:cs typeface="Trebuchet MS"/>
              </a:rPr>
              <a:t>2022.</a:t>
            </a:r>
            <a:endParaRPr sz="950">
              <a:latin typeface="Trebuchet MS"/>
              <a:cs typeface="Trebuchet MS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249900" y="7635603"/>
            <a:ext cx="3280410" cy="90043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50" b="1" dirty="0">
                <a:solidFill>
                  <a:srgbClr val="45206F"/>
                </a:solidFill>
                <a:latin typeface="Arial"/>
                <a:cs typeface="Arial"/>
              </a:rPr>
              <a:t>CHANGE</a:t>
            </a:r>
            <a:r>
              <a:rPr sz="950" b="1" spc="-45" dirty="0">
                <a:solidFill>
                  <a:srgbClr val="45206F"/>
                </a:solidFill>
                <a:latin typeface="Arial"/>
                <a:cs typeface="Arial"/>
              </a:rPr>
              <a:t> </a:t>
            </a:r>
            <a:r>
              <a:rPr sz="950" b="1" spc="-10" dirty="0">
                <a:solidFill>
                  <a:srgbClr val="45206F"/>
                </a:solidFill>
                <a:latin typeface="Arial"/>
                <a:cs typeface="Arial"/>
              </a:rPr>
              <a:t>IMPLEMENTED</a:t>
            </a:r>
            <a:endParaRPr sz="950">
              <a:latin typeface="Arial"/>
              <a:cs typeface="Arial"/>
            </a:endParaRPr>
          </a:p>
          <a:p>
            <a:pPr marL="12700" marR="5080">
              <a:lnSpc>
                <a:spcPct val="100000"/>
              </a:lnSpc>
              <a:spcBef>
                <a:spcPts val="10"/>
              </a:spcBef>
            </a:pPr>
            <a:r>
              <a:rPr sz="950" spc="-40" dirty="0">
                <a:solidFill>
                  <a:srgbClr val="45206F"/>
                </a:solidFill>
                <a:latin typeface="Trebuchet MS"/>
                <a:cs typeface="Trebuchet MS"/>
              </a:rPr>
              <a:t>Four</a:t>
            </a:r>
            <a:r>
              <a:rPr sz="950" spc="-45" dirty="0">
                <a:solidFill>
                  <a:srgbClr val="45206F"/>
                </a:solidFill>
                <a:latin typeface="Trebuchet MS"/>
                <a:cs typeface="Trebuchet MS"/>
              </a:rPr>
              <a:t> weekly </a:t>
            </a:r>
            <a:r>
              <a:rPr sz="950" spc="-35" dirty="0">
                <a:solidFill>
                  <a:srgbClr val="45206F"/>
                </a:solidFill>
                <a:latin typeface="Trebuchet MS"/>
                <a:cs typeface="Trebuchet MS"/>
              </a:rPr>
              <a:t>education</a:t>
            </a:r>
            <a:r>
              <a:rPr sz="950" spc="-45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25" dirty="0">
                <a:solidFill>
                  <a:srgbClr val="45206F"/>
                </a:solidFill>
                <a:latin typeface="Trebuchet MS"/>
                <a:cs typeface="Trebuchet MS"/>
              </a:rPr>
              <a:t>sessions</a:t>
            </a:r>
            <a:r>
              <a:rPr sz="950" spc="-40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35" dirty="0">
                <a:solidFill>
                  <a:srgbClr val="45206F"/>
                </a:solidFill>
                <a:latin typeface="Trebuchet MS"/>
                <a:cs typeface="Trebuchet MS"/>
              </a:rPr>
              <a:t>have</a:t>
            </a:r>
            <a:r>
              <a:rPr sz="950" spc="-45" dirty="0">
                <a:solidFill>
                  <a:srgbClr val="45206F"/>
                </a:solidFill>
                <a:latin typeface="Trebuchet MS"/>
                <a:cs typeface="Trebuchet MS"/>
              </a:rPr>
              <a:t> taken place</a:t>
            </a:r>
            <a:r>
              <a:rPr sz="950" spc="-40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dirty="0">
                <a:solidFill>
                  <a:srgbClr val="45206F"/>
                </a:solidFill>
                <a:latin typeface="Trebuchet MS"/>
                <a:cs typeface="Trebuchet MS"/>
              </a:rPr>
              <a:t>on</a:t>
            </a:r>
            <a:r>
              <a:rPr sz="950" spc="-45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10" dirty="0">
                <a:solidFill>
                  <a:srgbClr val="45206F"/>
                </a:solidFill>
                <a:latin typeface="Trebuchet MS"/>
                <a:cs typeface="Trebuchet MS"/>
              </a:rPr>
              <a:t>Dementia/ </a:t>
            </a:r>
            <a:r>
              <a:rPr sz="950" spc="-50" dirty="0">
                <a:solidFill>
                  <a:srgbClr val="45206F"/>
                </a:solidFill>
                <a:latin typeface="Trebuchet MS"/>
                <a:cs typeface="Trebuchet MS"/>
              </a:rPr>
              <a:t>Delirium,</a:t>
            </a:r>
            <a:r>
              <a:rPr sz="950" spc="-40" dirty="0">
                <a:solidFill>
                  <a:srgbClr val="45206F"/>
                </a:solidFill>
                <a:latin typeface="Trebuchet MS"/>
                <a:cs typeface="Trebuchet MS"/>
              </a:rPr>
              <a:t> Escalation of </a:t>
            </a:r>
            <a:r>
              <a:rPr sz="950" spc="-80" dirty="0">
                <a:solidFill>
                  <a:srgbClr val="45206F"/>
                </a:solidFill>
                <a:latin typeface="Trebuchet MS"/>
                <a:cs typeface="Trebuchet MS"/>
              </a:rPr>
              <a:t>care,</a:t>
            </a:r>
            <a:r>
              <a:rPr sz="950" spc="-40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60" dirty="0">
                <a:solidFill>
                  <a:srgbClr val="45206F"/>
                </a:solidFill>
                <a:latin typeface="Trebuchet MS"/>
                <a:cs typeface="Trebuchet MS"/>
              </a:rPr>
              <a:t>Falls</a:t>
            </a:r>
            <a:r>
              <a:rPr sz="950" spc="-40" dirty="0">
                <a:solidFill>
                  <a:srgbClr val="45206F"/>
                </a:solidFill>
                <a:latin typeface="Trebuchet MS"/>
                <a:cs typeface="Trebuchet MS"/>
              </a:rPr>
              <a:t> Prevention</a:t>
            </a:r>
            <a:r>
              <a:rPr sz="950" spc="-35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20" dirty="0">
                <a:solidFill>
                  <a:srgbClr val="45206F"/>
                </a:solidFill>
                <a:latin typeface="Trebuchet MS"/>
                <a:cs typeface="Trebuchet MS"/>
              </a:rPr>
              <a:t>and</a:t>
            </a:r>
            <a:r>
              <a:rPr sz="950" spc="-40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75" dirty="0">
                <a:solidFill>
                  <a:srgbClr val="45206F"/>
                </a:solidFill>
                <a:latin typeface="Trebuchet MS"/>
                <a:cs typeface="Trebuchet MS"/>
              </a:rPr>
              <a:t>Frailty.</a:t>
            </a:r>
            <a:r>
              <a:rPr sz="950" spc="-40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35" dirty="0">
                <a:solidFill>
                  <a:srgbClr val="45206F"/>
                </a:solidFill>
                <a:latin typeface="Trebuchet MS"/>
                <a:cs typeface="Trebuchet MS"/>
              </a:rPr>
              <a:t>Proactive </a:t>
            </a:r>
            <a:r>
              <a:rPr sz="950" spc="-30" dirty="0">
                <a:solidFill>
                  <a:srgbClr val="45206F"/>
                </a:solidFill>
                <a:latin typeface="Trebuchet MS"/>
                <a:cs typeface="Trebuchet MS"/>
              </a:rPr>
              <a:t>communication</a:t>
            </a:r>
            <a:r>
              <a:rPr sz="950" spc="-45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35" dirty="0">
                <a:solidFill>
                  <a:srgbClr val="45206F"/>
                </a:solidFill>
                <a:latin typeface="Trebuchet MS"/>
                <a:cs typeface="Trebuchet MS"/>
              </a:rPr>
              <a:t>with</a:t>
            </a:r>
            <a:r>
              <a:rPr sz="950" spc="-45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40" dirty="0">
                <a:solidFill>
                  <a:srgbClr val="45206F"/>
                </a:solidFill>
                <a:latin typeface="Trebuchet MS"/>
                <a:cs typeface="Trebuchet MS"/>
              </a:rPr>
              <a:t>patients</a:t>
            </a:r>
            <a:r>
              <a:rPr sz="950" spc="-45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50" dirty="0">
                <a:solidFill>
                  <a:srgbClr val="45206F"/>
                </a:solidFill>
                <a:latin typeface="Trebuchet MS"/>
                <a:cs typeface="Trebuchet MS"/>
              </a:rPr>
              <a:t>families</a:t>
            </a:r>
            <a:r>
              <a:rPr sz="950" spc="-45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35" dirty="0">
                <a:solidFill>
                  <a:srgbClr val="45206F"/>
                </a:solidFill>
                <a:latin typeface="Trebuchet MS"/>
                <a:cs typeface="Trebuchet MS"/>
              </a:rPr>
              <a:t>within</a:t>
            </a:r>
            <a:r>
              <a:rPr sz="950" spc="-45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40" dirty="0">
                <a:solidFill>
                  <a:srgbClr val="45206F"/>
                </a:solidFill>
                <a:latin typeface="Trebuchet MS"/>
                <a:cs typeface="Trebuchet MS"/>
              </a:rPr>
              <a:t>the</a:t>
            </a:r>
            <a:r>
              <a:rPr sz="950" spc="-45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60" dirty="0">
                <a:solidFill>
                  <a:srgbClr val="45206F"/>
                </a:solidFill>
                <a:latin typeface="Trebuchet MS"/>
                <a:cs typeface="Trebuchet MS"/>
              </a:rPr>
              <a:t>first</a:t>
            </a:r>
            <a:r>
              <a:rPr sz="950" spc="-45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20" dirty="0">
                <a:solidFill>
                  <a:srgbClr val="45206F"/>
                </a:solidFill>
                <a:latin typeface="Trebuchet MS"/>
                <a:cs typeface="Trebuchet MS"/>
              </a:rPr>
              <a:t>24</a:t>
            </a:r>
            <a:r>
              <a:rPr sz="950" spc="-45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10" dirty="0">
                <a:solidFill>
                  <a:srgbClr val="45206F"/>
                </a:solidFill>
                <a:latin typeface="Trebuchet MS"/>
                <a:cs typeface="Trebuchet MS"/>
              </a:rPr>
              <a:t>hours</a:t>
            </a:r>
            <a:r>
              <a:rPr sz="950" spc="-45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25" dirty="0">
                <a:solidFill>
                  <a:srgbClr val="45206F"/>
                </a:solidFill>
                <a:latin typeface="Trebuchet MS"/>
                <a:cs typeface="Trebuchet MS"/>
              </a:rPr>
              <a:t>of admission</a:t>
            </a:r>
            <a:r>
              <a:rPr sz="950" spc="-50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40" dirty="0">
                <a:solidFill>
                  <a:srgbClr val="45206F"/>
                </a:solidFill>
                <a:latin typeface="Trebuchet MS"/>
                <a:cs typeface="Trebuchet MS"/>
              </a:rPr>
              <a:t>to</a:t>
            </a:r>
            <a:r>
              <a:rPr sz="950" spc="-50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30" dirty="0">
                <a:solidFill>
                  <a:srgbClr val="45206F"/>
                </a:solidFill>
                <a:latin typeface="Trebuchet MS"/>
                <a:cs typeface="Trebuchet MS"/>
              </a:rPr>
              <a:t>plan</a:t>
            </a:r>
            <a:r>
              <a:rPr sz="950" spc="-50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30" dirty="0">
                <a:solidFill>
                  <a:srgbClr val="45206F"/>
                </a:solidFill>
                <a:latin typeface="Trebuchet MS"/>
                <a:cs typeface="Trebuchet MS"/>
              </a:rPr>
              <a:t>visiting</a:t>
            </a:r>
            <a:r>
              <a:rPr sz="950" spc="-50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20" dirty="0">
                <a:solidFill>
                  <a:srgbClr val="45206F"/>
                </a:solidFill>
                <a:latin typeface="Trebuchet MS"/>
                <a:cs typeface="Trebuchet MS"/>
              </a:rPr>
              <a:t>and</a:t>
            </a:r>
            <a:r>
              <a:rPr sz="950" spc="-50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25" dirty="0">
                <a:solidFill>
                  <a:srgbClr val="45206F"/>
                </a:solidFill>
                <a:latin typeface="Trebuchet MS"/>
                <a:cs typeface="Trebuchet MS"/>
              </a:rPr>
              <a:t>discuss</a:t>
            </a:r>
            <a:r>
              <a:rPr sz="950" spc="-45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40" dirty="0">
                <a:solidFill>
                  <a:srgbClr val="45206F"/>
                </a:solidFill>
                <a:latin typeface="Trebuchet MS"/>
                <a:cs typeface="Trebuchet MS"/>
              </a:rPr>
              <a:t>the</a:t>
            </a:r>
            <a:r>
              <a:rPr sz="950" spc="-145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55" dirty="0">
                <a:solidFill>
                  <a:srgbClr val="45206F"/>
                </a:solidFill>
                <a:latin typeface="Trebuchet MS"/>
                <a:cs typeface="Trebuchet MS"/>
              </a:rPr>
              <a:t>‘Getting</a:t>
            </a:r>
            <a:r>
              <a:rPr sz="950" spc="-50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40" dirty="0">
                <a:solidFill>
                  <a:srgbClr val="45206F"/>
                </a:solidFill>
                <a:latin typeface="Trebuchet MS"/>
                <a:cs typeface="Trebuchet MS"/>
              </a:rPr>
              <a:t>to</a:t>
            </a:r>
            <a:r>
              <a:rPr sz="950" spc="-50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10" dirty="0">
                <a:solidFill>
                  <a:srgbClr val="45206F"/>
                </a:solidFill>
                <a:latin typeface="Trebuchet MS"/>
                <a:cs typeface="Trebuchet MS"/>
              </a:rPr>
              <a:t>know</a:t>
            </a:r>
            <a:r>
              <a:rPr sz="950" spc="-50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25" dirty="0">
                <a:solidFill>
                  <a:srgbClr val="45206F"/>
                </a:solidFill>
                <a:latin typeface="Trebuchet MS"/>
                <a:cs typeface="Trebuchet MS"/>
              </a:rPr>
              <a:t>me’ </a:t>
            </a:r>
            <a:r>
              <a:rPr sz="950" spc="-30" dirty="0">
                <a:solidFill>
                  <a:srgbClr val="45206F"/>
                </a:solidFill>
                <a:latin typeface="Trebuchet MS"/>
                <a:cs typeface="Trebuchet MS"/>
              </a:rPr>
              <a:t>approach</a:t>
            </a:r>
            <a:r>
              <a:rPr sz="950" spc="-35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50" dirty="0">
                <a:solidFill>
                  <a:srgbClr val="45206F"/>
                </a:solidFill>
                <a:latin typeface="Trebuchet MS"/>
                <a:cs typeface="Trebuchet MS"/>
              </a:rPr>
              <a:t>.</a:t>
            </a:r>
            <a:endParaRPr sz="950">
              <a:latin typeface="Trebuchet MS"/>
              <a:cs typeface="Trebuchet MS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249900" y="8655903"/>
            <a:ext cx="1114425" cy="31623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50" b="1" spc="-10" dirty="0">
                <a:solidFill>
                  <a:srgbClr val="45206F"/>
                </a:solidFill>
                <a:latin typeface="Arial"/>
                <a:cs typeface="Arial"/>
              </a:rPr>
              <a:t>MEASUREMENT</a:t>
            </a:r>
            <a:endParaRPr sz="95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0"/>
              </a:spcBef>
            </a:pPr>
            <a:r>
              <a:rPr sz="950" dirty="0">
                <a:solidFill>
                  <a:srgbClr val="45206F"/>
                </a:solidFill>
                <a:latin typeface="Arial"/>
                <a:cs typeface="Arial"/>
              </a:rPr>
              <a:t>Outcome</a:t>
            </a:r>
            <a:r>
              <a:rPr sz="950" spc="150" dirty="0">
                <a:solidFill>
                  <a:srgbClr val="45206F"/>
                </a:solidFill>
                <a:latin typeface="Arial"/>
                <a:cs typeface="Arial"/>
              </a:rPr>
              <a:t> </a:t>
            </a:r>
            <a:r>
              <a:rPr sz="950" spc="-10" dirty="0">
                <a:solidFill>
                  <a:srgbClr val="45206F"/>
                </a:solidFill>
                <a:latin typeface="Arial"/>
                <a:cs typeface="Arial"/>
              </a:rPr>
              <a:t>Measures</a:t>
            </a:r>
            <a:endParaRPr sz="95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249900" y="8984002"/>
            <a:ext cx="2912745" cy="82676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41300" marR="24130" indent="-228600">
              <a:lnSpc>
                <a:spcPct val="100000"/>
              </a:lnSpc>
              <a:spcBef>
                <a:spcPts val="100"/>
              </a:spcBef>
              <a:buFont typeface="Arial"/>
              <a:buChar char="•"/>
              <a:tabLst>
                <a:tab pos="240665" algn="l"/>
                <a:tab pos="241300" algn="l"/>
              </a:tabLst>
            </a:pPr>
            <a:r>
              <a:rPr sz="950" spc="-60" dirty="0">
                <a:solidFill>
                  <a:srgbClr val="45206F"/>
                </a:solidFill>
                <a:latin typeface="Trebuchet MS"/>
                <a:cs typeface="Trebuchet MS"/>
              </a:rPr>
              <a:t>Rate </a:t>
            </a:r>
            <a:r>
              <a:rPr sz="950" spc="-40" dirty="0">
                <a:solidFill>
                  <a:srgbClr val="45206F"/>
                </a:solidFill>
                <a:latin typeface="Trebuchet MS"/>
                <a:cs typeface="Trebuchet MS"/>
              </a:rPr>
              <a:t>of</a:t>
            </a:r>
            <a:r>
              <a:rPr sz="950" spc="-55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60" dirty="0">
                <a:solidFill>
                  <a:srgbClr val="45206F"/>
                </a:solidFill>
                <a:latin typeface="Trebuchet MS"/>
                <a:cs typeface="Trebuchet MS"/>
              </a:rPr>
              <a:t>Falls</a:t>
            </a:r>
            <a:r>
              <a:rPr sz="950" spc="-55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20" dirty="0">
                <a:solidFill>
                  <a:srgbClr val="45206F"/>
                </a:solidFill>
                <a:latin typeface="Trebuchet MS"/>
                <a:cs typeface="Trebuchet MS"/>
              </a:rPr>
              <a:t>and</a:t>
            </a:r>
            <a:r>
              <a:rPr sz="950" spc="-60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65" dirty="0">
                <a:solidFill>
                  <a:srgbClr val="45206F"/>
                </a:solidFill>
                <a:latin typeface="Trebuchet MS"/>
                <a:cs typeface="Trebuchet MS"/>
              </a:rPr>
              <a:t>rate</a:t>
            </a:r>
            <a:r>
              <a:rPr sz="950" spc="-55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40" dirty="0">
                <a:solidFill>
                  <a:srgbClr val="45206F"/>
                </a:solidFill>
                <a:latin typeface="Trebuchet MS"/>
                <a:cs typeface="Trebuchet MS"/>
              </a:rPr>
              <a:t>of</a:t>
            </a:r>
            <a:r>
              <a:rPr sz="950" spc="-55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30" dirty="0">
                <a:solidFill>
                  <a:srgbClr val="45206F"/>
                </a:solidFill>
                <a:latin typeface="Trebuchet MS"/>
                <a:cs typeface="Trebuchet MS"/>
              </a:rPr>
              <a:t>Serious</a:t>
            </a:r>
            <a:r>
              <a:rPr sz="950" spc="-60" dirty="0">
                <a:solidFill>
                  <a:srgbClr val="45206F"/>
                </a:solidFill>
                <a:latin typeface="Trebuchet MS"/>
                <a:cs typeface="Trebuchet MS"/>
              </a:rPr>
              <a:t> Falls</a:t>
            </a:r>
            <a:r>
              <a:rPr sz="950" spc="-55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40" dirty="0">
                <a:solidFill>
                  <a:srgbClr val="45206F"/>
                </a:solidFill>
                <a:latin typeface="Trebuchet MS"/>
                <a:cs typeface="Trebuchet MS"/>
              </a:rPr>
              <a:t>per</a:t>
            </a:r>
            <a:r>
              <a:rPr sz="950" spc="-55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10" dirty="0">
                <a:solidFill>
                  <a:srgbClr val="45206F"/>
                </a:solidFill>
                <a:latin typeface="Trebuchet MS"/>
                <a:cs typeface="Trebuchet MS"/>
              </a:rPr>
              <a:t>month</a:t>
            </a:r>
            <a:r>
              <a:rPr sz="950" spc="-60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10" dirty="0">
                <a:solidFill>
                  <a:srgbClr val="45206F"/>
                </a:solidFill>
                <a:latin typeface="Trebuchet MS"/>
                <a:cs typeface="Trebuchet MS"/>
              </a:rPr>
              <a:t>since </a:t>
            </a:r>
            <a:r>
              <a:rPr sz="950" spc="-25" dirty="0">
                <a:solidFill>
                  <a:srgbClr val="45206F"/>
                </a:solidFill>
                <a:latin typeface="Trebuchet MS"/>
                <a:cs typeface="Trebuchet MS"/>
              </a:rPr>
              <a:t>November</a:t>
            </a:r>
            <a:r>
              <a:rPr sz="950" spc="-30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20" dirty="0">
                <a:solidFill>
                  <a:srgbClr val="45206F"/>
                </a:solidFill>
                <a:latin typeface="Trebuchet MS"/>
                <a:cs typeface="Trebuchet MS"/>
              </a:rPr>
              <a:t>2021</a:t>
            </a:r>
            <a:endParaRPr sz="950">
              <a:latin typeface="Trebuchet MS"/>
              <a:cs typeface="Trebuchet MS"/>
            </a:endParaRPr>
          </a:p>
          <a:p>
            <a:pPr marL="241300" indent="-228600">
              <a:lnSpc>
                <a:spcPct val="100000"/>
              </a:lnSpc>
              <a:spcBef>
                <a:spcPts val="300"/>
              </a:spcBef>
              <a:buFont typeface="Arial"/>
              <a:buChar char="•"/>
              <a:tabLst>
                <a:tab pos="240665" algn="l"/>
                <a:tab pos="241300" algn="l"/>
              </a:tabLst>
            </a:pPr>
            <a:r>
              <a:rPr sz="950" spc="-55" dirty="0">
                <a:solidFill>
                  <a:srgbClr val="45206F"/>
                </a:solidFill>
                <a:latin typeface="Trebuchet MS"/>
                <a:cs typeface="Trebuchet MS"/>
              </a:rPr>
              <a:t>Staff</a:t>
            </a:r>
            <a:r>
              <a:rPr sz="950" spc="-45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30" dirty="0">
                <a:solidFill>
                  <a:srgbClr val="45206F"/>
                </a:solidFill>
                <a:latin typeface="Trebuchet MS"/>
                <a:cs typeface="Trebuchet MS"/>
              </a:rPr>
              <a:t>Survey</a:t>
            </a:r>
            <a:r>
              <a:rPr sz="950" spc="-45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30" dirty="0">
                <a:solidFill>
                  <a:srgbClr val="45206F"/>
                </a:solidFill>
                <a:latin typeface="Trebuchet MS"/>
                <a:cs typeface="Trebuchet MS"/>
              </a:rPr>
              <a:t>Completion</a:t>
            </a:r>
            <a:r>
              <a:rPr sz="950" spc="-40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20" dirty="0">
                <a:solidFill>
                  <a:srgbClr val="45206F"/>
                </a:solidFill>
                <a:latin typeface="Trebuchet MS"/>
                <a:cs typeface="Trebuchet MS"/>
              </a:rPr>
              <a:t>by</a:t>
            </a:r>
            <a:r>
              <a:rPr sz="950" spc="-45" dirty="0">
                <a:solidFill>
                  <a:srgbClr val="45206F"/>
                </a:solidFill>
                <a:latin typeface="Trebuchet MS"/>
                <a:cs typeface="Trebuchet MS"/>
              </a:rPr>
              <a:t> ten</a:t>
            </a:r>
            <a:r>
              <a:rPr sz="950" spc="-40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10" dirty="0">
                <a:solidFill>
                  <a:srgbClr val="45206F"/>
                </a:solidFill>
                <a:latin typeface="Trebuchet MS"/>
                <a:cs typeface="Trebuchet MS"/>
              </a:rPr>
              <a:t>staff</a:t>
            </a:r>
            <a:endParaRPr sz="950">
              <a:latin typeface="Trebuchet MS"/>
              <a:cs typeface="Trebuchet MS"/>
            </a:endParaRPr>
          </a:p>
          <a:p>
            <a:pPr marL="241300" marR="5080" indent="-228600">
              <a:lnSpc>
                <a:spcPct val="100000"/>
              </a:lnSpc>
              <a:spcBef>
                <a:spcPts val="295"/>
              </a:spcBef>
              <a:buFont typeface="Arial"/>
              <a:buChar char="•"/>
              <a:tabLst>
                <a:tab pos="240665" algn="l"/>
                <a:tab pos="241300" algn="l"/>
              </a:tabLst>
            </a:pPr>
            <a:r>
              <a:rPr sz="950" spc="-50" dirty="0">
                <a:solidFill>
                  <a:srgbClr val="45206F"/>
                </a:solidFill>
                <a:latin typeface="Trebuchet MS"/>
                <a:cs typeface="Trebuchet MS"/>
              </a:rPr>
              <a:t>Family</a:t>
            </a:r>
            <a:r>
              <a:rPr sz="950" spc="-40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45" dirty="0">
                <a:solidFill>
                  <a:srgbClr val="45206F"/>
                </a:solidFill>
                <a:latin typeface="Trebuchet MS"/>
                <a:cs typeface="Trebuchet MS"/>
              </a:rPr>
              <a:t>experience</a:t>
            </a:r>
            <a:r>
              <a:rPr sz="950" spc="-35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20" dirty="0">
                <a:solidFill>
                  <a:srgbClr val="45206F"/>
                </a:solidFill>
                <a:latin typeface="Trebuchet MS"/>
                <a:cs typeface="Trebuchet MS"/>
              </a:rPr>
              <a:t>and</a:t>
            </a:r>
            <a:r>
              <a:rPr sz="950" spc="-35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45" dirty="0">
                <a:solidFill>
                  <a:srgbClr val="45206F"/>
                </a:solidFill>
                <a:latin typeface="Trebuchet MS"/>
                <a:cs typeface="Trebuchet MS"/>
              </a:rPr>
              <a:t>satisfaction</a:t>
            </a:r>
            <a:r>
              <a:rPr sz="950" spc="-35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30" dirty="0">
                <a:solidFill>
                  <a:srgbClr val="45206F"/>
                </a:solidFill>
                <a:latin typeface="Trebuchet MS"/>
                <a:cs typeface="Trebuchet MS"/>
              </a:rPr>
              <a:t>survey</a:t>
            </a:r>
            <a:r>
              <a:rPr sz="950" spc="-35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30" dirty="0">
                <a:solidFill>
                  <a:srgbClr val="45206F"/>
                </a:solidFill>
                <a:latin typeface="Trebuchet MS"/>
                <a:cs typeface="Trebuchet MS"/>
              </a:rPr>
              <a:t>in</a:t>
            </a:r>
            <a:r>
              <a:rPr sz="950" spc="-35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10" dirty="0">
                <a:solidFill>
                  <a:srgbClr val="45206F"/>
                </a:solidFill>
                <a:latin typeface="Trebuchet MS"/>
                <a:cs typeface="Trebuchet MS"/>
              </a:rPr>
              <a:t>progress </a:t>
            </a:r>
            <a:r>
              <a:rPr sz="950" spc="-45" dirty="0">
                <a:solidFill>
                  <a:srgbClr val="45206F"/>
                </a:solidFill>
                <a:latin typeface="Trebuchet MS"/>
                <a:cs typeface="Trebuchet MS"/>
              </a:rPr>
              <a:t>January</a:t>
            </a:r>
            <a:r>
              <a:rPr sz="950" spc="-35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20" dirty="0">
                <a:solidFill>
                  <a:srgbClr val="45206F"/>
                </a:solidFill>
                <a:latin typeface="Trebuchet MS"/>
                <a:cs typeface="Trebuchet MS"/>
              </a:rPr>
              <a:t>2022</a:t>
            </a:r>
            <a:endParaRPr sz="950">
              <a:latin typeface="Trebuchet MS"/>
              <a:cs typeface="Trebuchet MS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3921899" y="4410020"/>
            <a:ext cx="3298190" cy="60833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50" b="1" spc="-10" dirty="0">
                <a:solidFill>
                  <a:srgbClr val="45206F"/>
                </a:solidFill>
                <a:latin typeface="Arial"/>
                <a:cs typeface="Arial"/>
              </a:rPr>
              <a:t>RESULTS</a:t>
            </a:r>
            <a:endParaRPr sz="950">
              <a:latin typeface="Arial"/>
              <a:cs typeface="Arial"/>
            </a:endParaRPr>
          </a:p>
          <a:p>
            <a:pPr marL="12700" marR="5080">
              <a:lnSpc>
                <a:spcPct val="100899"/>
              </a:lnSpc>
            </a:pPr>
            <a:r>
              <a:rPr sz="950" spc="-55" dirty="0">
                <a:solidFill>
                  <a:srgbClr val="45206F"/>
                </a:solidFill>
                <a:latin typeface="Trebuchet MS"/>
                <a:cs typeface="Trebuchet MS"/>
              </a:rPr>
              <a:t>There</a:t>
            </a:r>
            <a:r>
              <a:rPr sz="950" spc="-60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35" dirty="0">
                <a:solidFill>
                  <a:srgbClr val="45206F"/>
                </a:solidFill>
                <a:latin typeface="Trebuchet MS"/>
                <a:cs typeface="Trebuchet MS"/>
              </a:rPr>
              <a:t>have</a:t>
            </a:r>
            <a:r>
              <a:rPr sz="950" spc="-55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30" dirty="0">
                <a:solidFill>
                  <a:srgbClr val="45206F"/>
                </a:solidFill>
                <a:latin typeface="Trebuchet MS"/>
                <a:cs typeface="Trebuchet MS"/>
              </a:rPr>
              <a:t>been</a:t>
            </a:r>
            <a:r>
              <a:rPr sz="950" spc="-55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dirty="0">
                <a:solidFill>
                  <a:srgbClr val="45206F"/>
                </a:solidFill>
                <a:latin typeface="Trebuchet MS"/>
                <a:cs typeface="Trebuchet MS"/>
              </a:rPr>
              <a:t>no</a:t>
            </a:r>
            <a:r>
              <a:rPr sz="950" spc="-55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30" dirty="0">
                <a:solidFill>
                  <a:srgbClr val="45206F"/>
                </a:solidFill>
                <a:latin typeface="Trebuchet MS"/>
                <a:cs typeface="Trebuchet MS"/>
              </a:rPr>
              <a:t>serious</a:t>
            </a:r>
            <a:r>
              <a:rPr sz="950" spc="-55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60" dirty="0">
                <a:solidFill>
                  <a:srgbClr val="45206F"/>
                </a:solidFill>
                <a:latin typeface="Trebuchet MS"/>
                <a:cs typeface="Trebuchet MS"/>
              </a:rPr>
              <a:t>falls</a:t>
            </a:r>
            <a:r>
              <a:rPr sz="950" spc="-55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30" dirty="0">
                <a:solidFill>
                  <a:srgbClr val="45206F"/>
                </a:solidFill>
                <a:latin typeface="Trebuchet MS"/>
                <a:cs typeface="Trebuchet MS"/>
              </a:rPr>
              <a:t>in</a:t>
            </a:r>
            <a:r>
              <a:rPr sz="950" spc="-55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40" dirty="0">
                <a:solidFill>
                  <a:srgbClr val="45206F"/>
                </a:solidFill>
                <a:latin typeface="Trebuchet MS"/>
                <a:cs typeface="Trebuchet MS"/>
              </a:rPr>
              <a:t>the</a:t>
            </a:r>
            <a:r>
              <a:rPr sz="950" spc="-55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35" dirty="0">
                <a:solidFill>
                  <a:srgbClr val="45206F"/>
                </a:solidFill>
                <a:latin typeface="Trebuchet MS"/>
                <a:cs typeface="Trebuchet MS"/>
              </a:rPr>
              <a:t>unit</a:t>
            </a:r>
            <a:r>
              <a:rPr sz="950" spc="-55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40" dirty="0">
                <a:solidFill>
                  <a:srgbClr val="45206F"/>
                </a:solidFill>
                <a:latin typeface="Trebuchet MS"/>
                <a:cs typeface="Trebuchet MS"/>
              </a:rPr>
              <a:t>since</a:t>
            </a:r>
            <a:r>
              <a:rPr sz="950" spc="-55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40" dirty="0">
                <a:solidFill>
                  <a:srgbClr val="45206F"/>
                </a:solidFill>
                <a:latin typeface="Trebuchet MS"/>
                <a:cs typeface="Trebuchet MS"/>
              </a:rPr>
              <a:t>the</a:t>
            </a:r>
            <a:r>
              <a:rPr sz="950" spc="-55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10" dirty="0">
                <a:solidFill>
                  <a:srgbClr val="45206F"/>
                </a:solidFill>
                <a:latin typeface="Trebuchet MS"/>
                <a:cs typeface="Trebuchet MS"/>
              </a:rPr>
              <a:t>initiative </a:t>
            </a:r>
            <a:r>
              <a:rPr sz="950" spc="-40" dirty="0">
                <a:solidFill>
                  <a:srgbClr val="45206F"/>
                </a:solidFill>
                <a:latin typeface="Trebuchet MS"/>
                <a:cs typeface="Trebuchet MS"/>
              </a:rPr>
              <a:t>commenced.</a:t>
            </a:r>
            <a:r>
              <a:rPr sz="950" spc="-100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50" dirty="0">
                <a:solidFill>
                  <a:srgbClr val="45206F"/>
                </a:solidFill>
                <a:latin typeface="Trebuchet MS"/>
                <a:cs typeface="Trebuchet MS"/>
              </a:rPr>
              <a:t>The</a:t>
            </a:r>
            <a:r>
              <a:rPr sz="950" spc="-45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40" dirty="0">
                <a:solidFill>
                  <a:srgbClr val="45206F"/>
                </a:solidFill>
                <a:latin typeface="Trebuchet MS"/>
                <a:cs typeface="Trebuchet MS"/>
              </a:rPr>
              <a:t>average</a:t>
            </a:r>
            <a:r>
              <a:rPr sz="950" spc="-50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25" dirty="0">
                <a:solidFill>
                  <a:srgbClr val="45206F"/>
                </a:solidFill>
                <a:latin typeface="Trebuchet MS"/>
                <a:cs typeface="Trebuchet MS"/>
              </a:rPr>
              <a:t>number</a:t>
            </a:r>
            <a:r>
              <a:rPr sz="950" spc="-50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40" dirty="0">
                <a:solidFill>
                  <a:srgbClr val="45206F"/>
                </a:solidFill>
                <a:latin typeface="Trebuchet MS"/>
                <a:cs typeface="Trebuchet MS"/>
              </a:rPr>
              <a:t>of</a:t>
            </a:r>
            <a:r>
              <a:rPr sz="950" spc="-45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60" dirty="0">
                <a:solidFill>
                  <a:srgbClr val="45206F"/>
                </a:solidFill>
                <a:latin typeface="Trebuchet MS"/>
                <a:cs typeface="Trebuchet MS"/>
              </a:rPr>
              <a:t>falls</a:t>
            </a:r>
            <a:r>
              <a:rPr sz="950" spc="-50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40" dirty="0">
                <a:solidFill>
                  <a:srgbClr val="45206F"/>
                </a:solidFill>
                <a:latin typeface="Trebuchet MS"/>
                <a:cs typeface="Trebuchet MS"/>
              </a:rPr>
              <a:t>per</a:t>
            </a:r>
            <a:r>
              <a:rPr sz="950" spc="-50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45" dirty="0">
                <a:solidFill>
                  <a:srgbClr val="45206F"/>
                </a:solidFill>
                <a:latin typeface="Trebuchet MS"/>
                <a:cs typeface="Trebuchet MS"/>
              </a:rPr>
              <a:t>week </a:t>
            </a:r>
            <a:r>
              <a:rPr sz="950" spc="-20" dirty="0">
                <a:solidFill>
                  <a:srgbClr val="45206F"/>
                </a:solidFill>
                <a:latin typeface="Trebuchet MS"/>
                <a:cs typeface="Trebuchet MS"/>
              </a:rPr>
              <a:t>has</a:t>
            </a:r>
            <a:r>
              <a:rPr sz="950" spc="-50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10" dirty="0">
                <a:solidFill>
                  <a:srgbClr val="45206F"/>
                </a:solidFill>
                <a:latin typeface="Trebuchet MS"/>
                <a:cs typeface="Trebuchet MS"/>
              </a:rPr>
              <a:t>dropped </a:t>
            </a:r>
            <a:r>
              <a:rPr sz="950" spc="-40" dirty="0">
                <a:solidFill>
                  <a:srgbClr val="45206F"/>
                </a:solidFill>
                <a:latin typeface="Trebuchet MS"/>
                <a:cs typeface="Trebuchet MS"/>
              </a:rPr>
              <a:t>from</a:t>
            </a:r>
            <a:r>
              <a:rPr sz="950" spc="-70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20" dirty="0">
                <a:solidFill>
                  <a:srgbClr val="45206F"/>
                </a:solidFill>
                <a:latin typeface="Trebuchet MS"/>
                <a:cs typeface="Trebuchet MS"/>
              </a:rPr>
              <a:t>2</a:t>
            </a:r>
            <a:r>
              <a:rPr sz="950" spc="-70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30" dirty="0">
                <a:solidFill>
                  <a:srgbClr val="45206F"/>
                </a:solidFill>
                <a:latin typeface="Trebuchet MS"/>
                <a:cs typeface="Trebuchet MS"/>
              </a:rPr>
              <a:t>in</a:t>
            </a:r>
            <a:r>
              <a:rPr sz="950" spc="-70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35" dirty="0">
                <a:solidFill>
                  <a:srgbClr val="45206F"/>
                </a:solidFill>
                <a:latin typeface="Trebuchet MS"/>
                <a:cs typeface="Trebuchet MS"/>
              </a:rPr>
              <a:t>September/October</a:t>
            </a:r>
            <a:r>
              <a:rPr sz="950" spc="150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40" dirty="0">
                <a:solidFill>
                  <a:srgbClr val="45206F"/>
                </a:solidFill>
                <a:latin typeface="Trebuchet MS"/>
                <a:cs typeface="Trebuchet MS"/>
              </a:rPr>
              <a:t>to</a:t>
            </a:r>
            <a:r>
              <a:rPr sz="950" spc="-70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20" dirty="0">
                <a:solidFill>
                  <a:srgbClr val="45206F"/>
                </a:solidFill>
                <a:latin typeface="Trebuchet MS"/>
                <a:cs typeface="Trebuchet MS"/>
              </a:rPr>
              <a:t>1</a:t>
            </a:r>
            <a:r>
              <a:rPr sz="950" spc="-70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30" dirty="0">
                <a:solidFill>
                  <a:srgbClr val="45206F"/>
                </a:solidFill>
                <a:latin typeface="Trebuchet MS"/>
                <a:cs typeface="Trebuchet MS"/>
              </a:rPr>
              <a:t>in</a:t>
            </a:r>
            <a:r>
              <a:rPr sz="950" spc="-65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35" dirty="0">
                <a:solidFill>
                  <a:srgbClr val="45206F"/>
                </a:solidFill>
                <a:latin typeface="Trebuchet MS"/>
                <a:cs typeface="Trebuchet MS"/>
              </a:rPr>
              <a:t>November/December</a:t>
            </a:r>
            <a:r>
              <a:rPr sz="950" spc="-70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20" dirty="0">
                <a:solidFill>
                  <a:srgbClr val="45206F"/>
                </a:solidFill>
                <a:latin typeface="Trebuchet MS"/>
                <a:cs typeface="Trebuchet MS"/>
              </a:rPr>
              <a:t>2021.</a:t>
            </a:r>
            <a:endParaRPr sz="950">
              <a:latin typeface="Trebuchet MS"/>
              <a:cs typeface="Trebuchet MS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3921899" y="5138220"/>
            <a:ext cx="2994025" cy="31623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 marR="5080">
              <a:lnSpc>
                <a:spcPct val="100899"/>
              </a:lnSpc>
              <a:spcBef>
                <a:spcPts val="90"/>
              </a:spcBef>
            </a:pPr>
            <a:r>
              <a:rPr sz="950" spc="-55" dirty="0">
                <a:solidFill>
                  <a:srgbClr val="45206F"/>
                </a:solidFill>
                <a:latin typeface="Trebuchet MS"/>
                <a:cs typeface="Trebuchet MS"/>
              </a:rPr>
              <a:t>Staff</a:t>
            </a:r>
            <a:r>
              <a:rPr sz="950" spc="-35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30" dirty="0">
                <a:solidFill>
                  <a:srgbClr val="45206F"/>
                </a:solidFill>
                <a:latin typeface="Trebuchet MS"/>
                <a:cs typeface="Trebuchet MS"/>
              </a:rPr>
              <a:t>Survey</a:t>
            </a:r>
            <a:r>
              <a:rPr sz="950" spc="-35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20" dirty="0">
                <a:solidFill>
                  <a:srgbClr val="45206F"/>
                </a:solidFill>
                <a:latin typeface="Trebuchet MS"/>
                <a:cs typeface="Trebuchet MS"/>
              </a:rPr>
              <a:t>had</a:t>
            </a:r>
            <a:r>
              <a:rPr sz="950" spc="-35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dirty="0">
                <a:solidFill>
                  <a:srgbClr val="45206F"/>
                </a:solidFill>
                <a:latin typeface="Trebuchet MS"/>
                <a:cs typeface="Trebuchet MS"/>
              </a:rPr>
              <a:t>100%</a:t>
            </a:r>
            <a:r>
              <a:rPr sz="950" spc="-35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30" dirty="0">
                <a:solidFill>
                  <a:srgbClr val="45206F"/>
                </a:solidFill>
                <a:latin typeface="Trebuchet MS"/>
                <a:cs typeface="Trebuchet MS"/>
              </a:rPr>
              <a:t>response</a:t>
            </a:r>
            <a:r>
              <a:rPr sz="950" spc="-35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65" dirty="0">
                <a:solidFill>
                  <a:srgbClr val="45206F"/>
                </a:solidFill>
                <a:latin typeface="Trebuchet MS"/>
                <a:cs typeface="Trebuchet MS"/>
              </a:rPr>
              <a:t>rate</a:t>
            </a:r>
            <a:r>
              <a:rPr sz="950" spc="-30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35" dirty="0">
                <a:solidFill>
                  <a:srgbClr val="45206F"/>
                </a:solidFill>
                <a:latin typeface="Trebuchet MS"/>
                <a:cs typeface="Trebuchet MS"/>
              </a:rPr>
              <a:t>with </a:t>
            </a:r>
            <a:r>
              <a:rPr sz="950" spc="50" dirty="0">
                <a:solidFill>
                  <a:srgbClr val="45206F"/>
                </a:solidFill>
                <a:latin typeface="Trebuchet MS"/>
                <a:cs typeface="Trebuchet MS"/>
              </a:rPr>
              <a:t>80%</a:t>
            </a:r>
            <a:r>
              <a:rPr sz="950" spc="-35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25" dirty="0">
                <a:solidFill>
                  <a:srgbClr val="45206F"/>
                </a:solidFill>
                <a:latin typeface="Trebuchet MS"/>
                <a:cs typeface="Trebuchet MS"/>
              </a:rPr>
              <a:t>intending</a:t>
            </a:r>
            <a:r>
              <a:rPr sz="950" spc="-35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25" dirty="0">
                <a:solidFill>
                  <a:srgbClr val="45206F"/>
                </a:solidFill>
                <a:latin typeface="Trebuchet MS"/>
                <a:cs typeface="Trebuchet MS"/>
              </a:rPr>
              <a:t>to </a:t>
            </a:r>
            <a:r>
              <a:rPr sz="950" spc="-40" dirty="0">
                <a:solidFill>
                  <a:srgbClr val="45206F"/>
                </a:solidFill>
                <a:latin typeface="Trebuchet MS"/>
                <a:cs typeface="Trebuchet MS"/>
              </a:rPr>
              <a:t>remain</a:t>
            </a:r>
            <a:r>
              <a:rPr sz="950" spc="-55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20" dirty="0">
                <a:solidFill>
                  <a:srgbClr val="45206F"/>
                </a:solidFill>
                <a:latin typeface="Trebuchet MS"/>
                <a:cs typeface="Trebuchet MS"/>
              </a:rPr>
              <a:t>working</a:t>
            </a:r>
            <a:r>
              <a:rPr sz="950" spc="-55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dirty="0">
                <a:solidFill>
                  <a:srgbClr val="45206F"/>
                </a:solidFill>
                <a:latin typeface="Trebuchet MS"/>
                <a:cs typeface="Trebuchet MS"/>
              </a:rPr>
              <a:t>on</a:t>
            </a:r>
            <a:r>
              <a:rPr sz="950" spc="-55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40" dirty="0">
                <a:solidFill>
                  <a:srgbClr val="45206F"/>
                </a:solidFill>
                <a:latin typeface="Trebuchet MS"/>
                <a:cs typeface="Trebuchet MS"/>
              </a:rPr>
              <a:t>the</a:t>
            </a:r>
            <a:r>
              <a:rPr sz="950" spc="-55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20" dirty="0">
                <a:solidFill>
                  <a:srgbClr val="45206F"/>
                </a:solidFill>
                <a:latin typeface="Trebuchet MS"/>
                <a:cs typeface="Trebuchet MS"/>
              </a:rPr>
              <a:t>unit</a:t>
            </a:r>
            <a:endParaRPr sz="950">
              <a:latin typeface="Trebuchet MS"/>
              <a:cs typeface="Trebuchet MS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3921899" y="5574320"/>
            <a:ext cx="2337435" cy="1701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50" spc="50" dirty="0">
                <a:solidFill>
                  <a:srgbClr val="45206F"/>
                </a:solidFill>
                <a:latin typeface="Trebuchet MS"/>
                <a:cs typeface="Trebuchet MS"/>
              </a:rPr>
              <a:t>90%</a:t>
            </a:r>
            <a:r>
              <a:rPr sz="950" spc="-50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20" dirty="0">
                <a:solidFill>
                  <a:srgbClr val="45206F"/>
                </a:solidFill>
                <a:latin typeface="Trebuchet MS"/>
                <a:cs typeface="Trebuchet MS"/>
              </a:rPr>
              <a:t>happy</a:t>
            </a:r>
            <a:r>
              <a:rPr sz="950" spc="-45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40" dirty="0">
                <a:solidFill>
                  <a:srgbClr val="45206F"/>
                </a:solidFill>
                <a:latin typeface="Trebuchet MS"/>
                <a:cs typeface="Trebuchet MS"/>
              </a:rPr>
              <a:t>to</a:t>
            </a:r>
            <a:r>
              <a:rPr sz="950" spc="-45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35" dirty="0">
                <a:solidFill>
                  <a:srgbClr val="45206F"/>
                </a:solidFill>
                <a:latin typeface="Trebuchet MS"/>
                <a:cs typeface="Trebuchet MS"/>
              </a:rPr>
              <a:t>have</a:t>
            </a:r>
            <a:r>
              <a:rPr sz="950" spc="-50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45" dirty="0">
                <a:solidFill>
                  <a:srgbClr val="45206F"/>
                </a:solidFill>
                <a:latin typeface="Trebuchet MS"/>
                <a:cs typeface="Trebuchet MS"/>
              </a:rPr>
              <a:t>weekly </a:t>
            </a:r>
            <a:r>
              <a:rPr sz="950" spc="-35" dirty="0">
                <a:solidFill>
                  <a:srgbClr val="45206F"/>
                </a:solidFill>
                <a:latin typeface="Trebuchet MS"/>
                <a:cs typeface="Trebuchet MS"/>
              </a:rPr>
              <a:t>education</a:t>
            </a:r>
            <a:r>
              <a:rPr sz="950" spc="-45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10" dirty="0">
                <a:solidFill>
                  <a:srgbClr val="45206F"/>
                </a:solidFill>
                <a:latin typeface="Trebuchet MS"/>
                <a:cs typeface="Trebuchet MS"/>
              </a:rPr>
              <a:t>sessions</a:t>
            </a:r>
            <a:endParaRPr sz="950">
              <a:latin typeface="Trebuchet MS"/>
              <a:cs typeface="Trebuchet MS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3921899" y="5864371"/>
            <a:ext cx="1781810" cy="1701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50" dirty="0">
                <a:solidFill>
                  <a:srgbClr val="45206F"/>
                </a:solidFill>
                <a:latin typeface="Trebuchet MS"/>
                <a:cs typeface="Trebuchet MS"/>
              </a:rPr>
              <a:t>100%</a:t>
            </a:r>
            <a:r>
              <a:rPr sz="950" spc="-35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20" dirty="0">
                <a:solidFill>
                  <a:srgbClr val="45206F"/>
                </a:solidFill>
                <a:latin typeface="Trebuchet MS"/>
                <a:cs typeface="Trebuchet MS"/>
              </a:rPr>
              <a:t>happy</a:t>
            </a:r>
            <a:r>
              <a:rPr sz="950" spc="-35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30" dirty="0">
                <a:solidFill>
                  <a:srgbClr val="45206F"/>
                </a:solidFill>
                <a:latin typeface="Trebuchet MS"/>
                <a:cs typeface="Trebuchet MS"/>
              </a:rPr>
              <a:t>in</a:t>
            </a:r>
            <a:r>
              <a:rPr sz="950" spc="-35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50" dirty="0">
                <a:solidFill>
                  <a:srgbClr val="45206F"/>
                </a:solidFill>
                <a:latin typeface="Trebuchet MS"/>
                <a:cs typeface="Trebuchet MS"/>
              </a:rPr>
              <a:t>their</a:t>
            </a:r>
            <a:r>
              <a:rPr sz="950" spc="-35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50" dirty="0">
                <a:solidFill>
                  <a:srgbClr val="45206F"/>
                </a:solidFill>
                <a:latin typeface="Trebuchet MS"/>
                <a:cs typeface="Trebuchet MS"/>
              </a:rPr>
              <a:t>role</a:t>
            </a:r>
            <a:r>
              <a:rPr sz="950" spc="-35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65" dirty="0">
                <a:solidFill>
                  <a:srgbClr val="45206F"/>
                </a:solidFill>
                <a:latin typeface="Trebuchet MS"/>
                <a:cs typeface="Trebuchet MS"/>
              </a:rPr>
              <a:t>at</a:t>
            </a:r>
            <a:r>
              <a:rPr sz="950" spc="-35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25" dirty="0">
                <a:solidFill>
                  <a:srgbClr val="45206F"/>
                </a:solidFill>
                <a:latin typeface="Trebuchet MS"/>
                <a:cs typeface="Trebuchet MS"/>
              </a:rPr>
              <a:t>present</a:t>
            </a:r>
            <a:endParaRPr sz="950">
              <a:latin typeface="Trebuchet MS"/>
              <a:cs typeface="Trebuchet MS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3921899" y="6154421"/>
            <a:ext cx="3316604" cy="4622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50" b="1" spc="-10" dirty="0">
                <a:solidFill>
                  <a:srgbClr val="45206F"/>
                </a:solidFill>
                <a:latin typeface="Arial"/>
                <a:cs typeface="Arial"/>
              </a:rPr>
              <a:t>VALUE</a:t>
            </a:r>
            <a:endParaRPr sz="950">
              <a:latin typeface="Arial"/>
              <a:cs typeface="Arial"/>
            </a:endParaRPr>
          </a:p>
          <a:p>
            <a:pPr marL="12700" marR="5080">
              <a:lnSpc>
                <a:spcPct val="100899"/>
              </a:lnSpc>
            </a:pPr>
            <a:r>
              <a:rPr sz="950" spc="-50" dirty="0">
                <a:solidFill>
                  <a:srgbClr val="45206F"/>
                </a:solidFill>
                <a:latin typeface="Trebuchet MS"/>
                <a:cs typeface="Trebuchet MS"/>
              </a:rPr>
              <a:t>The</a:t>
            </a:r>
            <a:r>
              <a:rPr sz="950" spc="-30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35" dirty="0">
                <a:solidFill>
                  <a:srgbClr val="45206F"/>
                </a:solidFill>
                <a:latin typeface="Trebuchet MS"/>
                <a:cs typeface="Trebuchet MS"/>
              </a:rPr>
              <a:t>unit</a:t>
            </a:r>
            <a:r>
              <a:rPr sz="950" spc="-30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20" dirty="0">
                <a:solidFill>
                  <a:srgbClr val="45206F"/>
                </a:solidFill>
                <a:latin typeface="Trebuchet MS"/>
                <a:cs typeface="Trebuchet MS"/>
              </a:rPr>
              <a:t>has</a:t>
            </a:r>
            <a:r>
              <a:rPr sz="950" spc="-30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35" dirty="0">
                <a:solidFill>
                  <a:srgbClr val="45206F"/>
                </a:solidFill>
                <a:latin typeface="Trebuchet MS"/>
                <a:cs typeface="Trebuchet MS"/>
              </a:rPr>
              <a:t>completed</a:t>
            </a:r>
            <a:r>
              <a:rPr sz="950" spc="-30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45" dirty="0">
                <a:solidFill>
                  <a:srgbClr val="45206F"/>
                </a:solidFill>
                <a:latin typeface="Trebuchet MS"/>
                <a:cs typeface="Trebuchet MS"/>
              </a:rPr>
              <a:t>weekly</a:t>
            </a:r>
            <a:r>
              <a:rPr sz="950" spc="-30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35" dirty="0">
                <a:solidFill>
                  <a:srgbClr val="45206F"/>
                </a:solidFill>
                <a:latin typeface="Trebuchet MS"/>
                <a:cs typeface="Trebuchet MS"/>
              </a:rPr>
              <a:t>focused</a:t>
            </a:r>
            <a:r>
              <a:rPr sz="950" spc="-30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35" dirty="0">
                <a:solidFill>
                  <a:srgbClr val="45206F"/>
                </a:solidFill>
                <a:latin typeface="Trebuchet MS"/>
                <a:cs typeface="Trebuchet MS"/>
              </a:rPr>
              <a:t>awareness/engagement</a:t>
            </a:r>
            <a:r>
              <a:rPr sz="950" spc="-30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105" dirty="0">
                <a:solidFill>
                  <a:srgbClr val="45206F"/>
                </a:solidFill>
                <a:latin typeface="Trebuchet MS"/>
                <a:cs typeface="Trebuchet MS"/>
              </a:rPr>
              <a:t>/</a:t>
            </a:r>
            <a:r>
              <a:rPr sz="950" spc="-35" dirty="0">
                <a:solidFill>
                  <a:srgbClr val="45206F"/>
                </a:solidFill>
                <a:latin typeface="Trebuchet MS"/>
                <a:cs typeface="Trebuchet MS"/>
              </a:rPr>
              <a:t> education</a:t>
            </a:r>
            <a:r>
              <a:rPr sz="950" spc="-55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25" dirty="0">
                <a:solidFill>
                  <a:srgbClr val="45206F"/>
                </a:solidFill>
                <a:latin typeface="Trebuchet MS"/>
                <a:cs typeface="Trebuchet MS"/>
              </a:rPr>
              <a:t>sessions</a:t>
            </a:r>
            <a:r>
              <a:rPr sz="950" spc="-50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35" dirty="0">
                <a:solidFill>
                  <a:srgbClr val="45206F"/>
                </a:solidFill>
                <a:latin typeface="Trebuchet MS"/>
                <a:cs typeface="Trebuchet MS"/>
              </a:rPr>
              <a:t>with</a:t>
            </a:r>
            <a:r>
              <a:rPr sz="950" spc="-50" dirty="0">
                <a:solidFill>
                  <a:srgbClr val="45206F"/>
                </a:solidFill>
                <a:latin typeface="Trebuchet MS"/>
                <a:cs typeface="Trebuchet MS"/>
              </a:rPr>
              <a:t> a </a:t>
            </a:r>
            <a:r>
              <a:rPr sz="950" spc="-30" dirty="0">
                <a:solidFill>
                  <a:srgbClr val="45206F"/>
                </a:solidFill>
                <a:latin typeface="Trebuchet MS"/>
                <a:cs typeface="Trebuchet MS"/>
              </a:rPr>
              <a:t>plan</a:t>
            </a:r>
            <a:r>
              <a:rPr sz="950" spc="-50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55" dirty="0">
                <a:solidFill>
                  <a:srgbClr val="45206F"/>
                </a:solidFill>
                <a:latin typeface="Trebuchet MS"/>
                <a:cs typeface="Trebuchet MS"/>
              </a:rPr>
              <a:t>for</a:t>
            </a:r>
            <a:r>
              <a:rPr sz="950" spc="-50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35" dirty="0">
                <a:solidFill>
                  <a:srgbClr val="45206F"/>
                </a:solidFill>
                <a:latin typeface="Trebuchet MS"/>
                <a:cs typeface="Trebuchet MS"/>
              </a:rPr>
              <a:t>more</a:t>
            </a:r>
            <a:r>
              <a:rPr sz="950" spc="-50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30" dirty="0">
                <a:solidFill>
                  <a:srgbClr val="45206F"/>
                </a:solidFill>
                <a:latin typeface="Trebuchet MS"/>
                <a:cs typeface="Trebuchet MS"/>
              </a:rPr>
              <a:t>in</a:t>
            </a:r>
            <a:r>
              <a:rPr sz="950" spc="-50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20" dirty="0">
                <a:solidFill>
                  <a:srgbClr val="45206F"/>
                </a:solidFill>
                <a:latin typeface="Trebuchet MS"/>
                <a:cs typeface="Trebuchet MS"/>
              </a:rPr>
              <a:t>2022</a:t>
            </a:r>
            <a:endParaRPr sz="950">
              <a:latin typeface="Trebuchet MS"/>
              <a:cs typeface="Trebuchet MS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3921899" y="6736570"/>
            <a:ext cx="3187700" cy="60833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 marR="5080">
              <a:lnSpc>
                <a:spcPct val="100899"/>
              </a:lnSpc>
              <a:spcBef>
                <a:spcPts val="90"/>
              </a:spcBef>
            </a:pPr>
            <a:r>
              <a:rPr sz="950" spc="-30" dirty="0">
                <a:solidFill>
                  <a:srgbClr val="45206F"/>
                </a:solidFill>
                <a:latin typeface="Trebuchet MS"/>
                <a:cs typeface="Trebuchet MS"/>
              </a:rPr>
              <a:t>Communication</a:t>
            </a:r>
            <a:r>
              <a:rPr sz="950" spc="-45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35" dirty="0">
                <a:solidFill>
                  <a:srgbClr val="45206F"/>
                </a:solidFill>
                <a:latin typeface="Trebuchet MS"/>
                <a:cs typeface="Trebuchet MS"/>
              </a:rPr>
              <a:t>is</a:t>
            </a:r>
            <a:r>
              <a:rPr sz="950" spc="-45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10" dirty="0">
                <a:solidFill>
                  <a:srgbClr val="45206F"/>
                </a:solidFill>
                <a:latin typeface="Trebuchet MS"/>
                <a:cs typeface="Trebuchet MS"/>
              </a:rPr>
              <a:t>happening</a:t>
            </a:r>
            <a:r>
              <a:rPr sz="950" spc="-45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35" dirty="0">
                <a:solidFill>
                  <a:srgbClr val="45206F"/>
                </a:solidFill>
                <a:latin typeface="Trebuchet MS"/>
                <a:cs typeface="Trebuchet MS"/>
              </a:rPr>
              <a:t>with</a:t>
            </a:r>
            <a:r>
              <a:rPr sz="950" spc="-45" dirty="0">
                <a:solidFill>
                  <a:srgbClr val="45206F"/>
                </a:solidFill>
                <a:latin typeface="Trebuchet MS"/>
                <a:cs typeface="Trebuchet MS"/>
              </a:rPr>
              <a:t> family </a:t>
            </a:r>
            <a:r>
              <a:rPr sz="950" spc="-35" dirty="0">
                <a:solidFill>
                  <a:srgbClr val="45206F"/>
                </a:solidFill>
                <a:latin typeface="Trebuchet MS"/>
                <a:cs typeface="Trebuchet MS"/>
              </a:rPr>
              <a:t>within</a:t>
            </a:r>
            <a:r>
              <a:rPr sz="950" spc="-45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10" dirty="0">
                <a:solidFill>
                  <a:srgbClr val="45206F"/>
                </a:solidFill>
                <a:latin typeface="Trebuchet MS"/>
                <a:cs typeface="Trebuchet MS"/>
              </a:rPr>
              <a:t>hours</a:t>
            </a:r>
            <a:r>
              <a:rPr sz="950" spc="-40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25" dirty="0">
                <a:solidFill>
                  <a:srgbClr val="45206F"/>
                </a:solidFill>
                <a:latin typeface="Trebuchet MS"/>
                <a:cs typeface="Trebuchet MS"/>
              </a:rPr>
              <a:t>of admission</a:t>
            </a:r>
            <a:r>
              <a:rPr sz="950" spc="-60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40" dirty="0">
                <a:solidFill>
                  <a:srgbClr val="45206F"/>
                </a:solidFill>
                <a:latin typeface="Trebuchet MS"/>
                <a:cs typeface="Trebuchet MS"/>
              </a:rPr>
              <a:t>to</a:t>
            </a:r>
            <a:r>
              <a:rPr sz="950" spc="-55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40" dirty="0">
                <a:solidFill>
                  <a:srgbClr val="45206F"/>
                </a:solidFill>
                <a:latin typeface="Trebuchet MS"/>
                <a:cs typeface="Trebuchet MS"/>
              </a:rPr>
              <a:t>the</a:t>
            </a:r>
            <a:r>
              <a:rPr sz="950" spc="-55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35" dirty="0">
                <a:solidFill>
                  <a:srgbClr val="45206F"/>
                </a:solidFill>
                <a:latin typeface="Trebuchet MS"/>
                <a:cs typeface="Trebuchet MS"/>
              </a:rPr>
              <a:t>unit</a:t>
            </a:r>
            <a:r>
              <a:rPr sz="950" spc="-55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40" dirty="0">
                <a:solidFill>
                  <a:srgbClr val="45206F"/>
                </a:solidFill>
                <a:latin typeface="Trebuchet MS"/>
                <a:cs typeface="Trebuchet MS"/>
              </a:rPr>
              <a:t>via</a:t>
            </a:r>
            <a:r>
              <a:rPr sz="950" spc="-60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50" dirty="0">
                <a:solidFill>
                  <a:srgbClr val="45206F"/>
                </a:solidFill>
                <a:latin typeface="Trebuchet MS"/>
                <a:cs typeface="Trebuchet MS"/>
              </a:rPr>
              <a:t>a</a:t>
            </a:r>
            <a:r>
              <a:rPr sz="950" spc="-55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10" dirty="0">
                <a:solidFill>
                  <a:srgbClr val="45206F"/>
                </a:solidFill>
                <a:latin typeface="Trebuchet MS"/>
                <a:cs typeface="Trebuchet MS"/>
              </a:rPr>
              <a:t>phone</a:t>
            </a:r>
            <a:r>
              <a:rPr sz="950" spc="-55" dirty="0">
                <a:solidFill>
                  <a:srgbClr val="45206F"/>
                </a:solidFill>
                <a:latin typeface="Trebuchet MS"/>
                <a:cs typeface="Trebuchet MS"/>
              </a:rPr>
              <a:t> call </a:t>
            </a:r>
            <a:r>
              <a:rPr sz="950" spc="-20" dirty="0">
                <a:solidFill>
                  <a:srgbClr val="45206F"/>
                </a:solidFill>
                <a:latin typeface="Trebuchet MS"/>
                <a:cs typeface="Trebuchet MS"/>
              </a:rPr>
              <a:t>and</a:t>
            </a:r>
            <a:r>
              <a:rPr sz="950" spc="-55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40" dirty="0">
                <a:solidFill>
                  <a:srgbClr val="45206F"/>
                </a:solidFill>
                <a:latin typeface="Trebuchet MS"/>
                <a:cs typeface="Trebuchet MS"/>
              </a:rPr>
              <a:t>the</a:t>
            </a:r>
            <a:r>
              <a:rPr sz="950" spc="-60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35" dirty="0">
                <a:solidFill>
                  <a:srgbClr val="45206F"/>
                </a:solidFill>
                <a:latin typeface="Trebuchet MS"/>
                <a:cs typeface="Trebuchet MS"/>
              </a:rPr>
              <a:t>"Getting</a:t>
            </a:r>
            <a:r>
              <a:rPr sz="950" spc="-55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40" dirty="0">
                <a:solidFill>
                  <a:srgbClr val="45206F"/>
                </a:solidFill>
                <a:latin typeface="Trebuchet MS"/>
                <a:cs typeface="Trebuchet MS"/>
              </a:rPr>
              <a:t>to</a:t>
            </a:r>
            <a:r>
              <a:rPr sz="950" spc="-55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20" dirty="0">
                <a:solidFill>
                  <a:srgbClr val="45206F"/>
                </a:solidFill>
                <a:latin typeface="Trebuchet MS"/>
                <a:cs typeface="Trebuchet MS"/>
              </a:rPr>
              <a:t>know </a:t>
            </a:r>
            <a:r>
              <a:rPr sz="950" spc="-10" dirty="0">
                <a:solidFill>
                  <a:srgbClr val="45206F"/>
                </a:solidFill>
                <a:latin typeface="Trebuchet MS"/>
                <a:cs typeface="Trebuchet MS"/>
              </a:rPr>
              <a:t>you"</a:t>
            </a:r>
            <a:r>
              <a:rPr sz="950" spc="-55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25" dirty="0">
                <a:solidFill>
                  <a:srgbClr val="45206F"/>
                </a:solidFill>
                <a:latin typeface="Trebuchet MS"/>
                <a:cs typeface="Trebuchet MS"/>
              </a:rPr>
              <a:t>document</a:t>
            </a:r>
            <a:r>
              <a:rPr sz="950" spc="-50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35" dirty="0">
                <a:solidFill>
                  <a:srgbClr val="45206F"/>
                </a:solidFill>
                <a:latin typeface="Trebuchet MS"/>
                <a:cs typeface="Trebuchet MS"/>
              </a:rPr>
              <a:t>is</a:t>
            </a:r>
            <a:r>
              <a:rPr sz="950" spc="-55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35" dirty="0">
                <a:solidFill>
                  <a:srgbClr val="45206F"/>
                </a:solidFill>
                <a:latin typeface="Trebuchet MS"/>
                <a:cs typeface="Trebuchet MS"/>
              </a:rPr>
              <a:t>completed</a:t>
            </a:r>
            <a:r>
              <a:rPr sz="950" spc="-50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55" dirty="0">
                <a:solidFill>
                  <a:srgbClr val="45206F"/>
                </a:solidFill>
                <a:latin typeface="Trebuchet MS"/>
                <a:cs typeface="Trebuchet MS"/>
              </a:rPr>
              <a:t>for </a:t>
            </a:r>
            <a:r>
              <a:rPr sz="950" spc="-40" dirty="0">
                <a:solidFill>
                  <a:srgbClr val="45206F"/>
                </a:solidFill>
                <a:latin typeface="Trebuchet MS"/>
                <a:cs typeface="Trebuchet MS"/>
              </a:rPr>
              <a:t>the</a:t>
            </a:r>
            <a:r>
              <a:rPr sz="950" spc="-50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45" dirty="0">
                <a:solidFill>
                  <a:srgbClr val="45206F"/>
                </a:solidFill>
                <a:latin typeface="Trebuchet MS"/>
                <a:cs typeface="Trebuchet MS"/>
              </a:rPr>
              <a:t>patient</a:t>
            </a:r>
            <a:r>
              <a:rPr sz="950" spc="-55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30" dirty="0">
                <a:solidFill>
                  <a:srgbClr val="45206F"/>
                </a:solidFill>
                <a:latin typeface="Trebuchet MS"/>
                <a:cs typeface="Trebuchet MS"/>
              </a:rPr>
              <a:t>in</a:t>
            </a:r>
            <a:r>
              <a:rPr sz="950" spc="-50" dirty="0">
                <a:solidFill>
                  <a:srgbClr val="45206F"/>
                </a:solidFill>
                <a:latin typeface="Trebuchet MS"/>
                <a:cs typeface="Trebuchet MS"/>
              </a:rPr>
              <a:t> a timely</a:t>
            </a:r>
            <a:r>
              <a:rPr sz="950" spc="-55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10" dirty="0">
                <a:solidFill>
                  <a:srgbClr val="45206F"/>
                </a:solidFill>
                <a:latin typeface="Trebuchet MS"/>
                <a:cs typeface="Trebuchet MS"/>
              </a:rPr>
              <a:t>manner </a:t>
            </a:r>
            <a:r>
              <a:rPr sz="950" spc="-35" dirty="0">
                <a:solidFill>
                  <a:srgbClr val="45206F"/>
                </a:solidFill>
                <a:latin typeface="Trebuchet MS"/>
                <a:cs typeface="Trebuchet MS"/>
              </a:rPr>
              <a:t>with</a:t>
            </a:r>
            <a:r>
              <a:rPr sz="950" spc="-60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25" dirty="0">
                <a:solidFill>
                  <a:srgbClr val="45206F"/>
                </a:solidFill>
                <a:latin typeface="Trebuchet MS"/>
                <a:cs typeface="Trebuchet MS"/>
              </a:rPr>
              <a:t>plans</a:t>
            </a:r>
            <a:r>
              <a:rPr sz="950" spc="-55" dirty="0">
                <a:solidFill>
                  <a:srgbClr val="45206F"/>
                </a:solidFill>
                <a:latin typeface="Trebuchet MS"/>
                <a:cs typeface="Trebuchet MS"/>
              </a:rPr>
              <a:t> for</a:t>
            </a:r>
            <a:r>
              <a:rPr sz="950" spc="-60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10" dirty="0">
                <a:solidFill>
                  <a:srgbClr val="45206F"/>
                </a:solidFill>
                <a:latin typeface="Trebuchet MS"/>
                <a:cs typeface="Trebuchet MS"/>
              </a:rPr>
              <a:t>visiting.</a:t>
            </a:r>
            <a:endParaRPr sz="950">
              <a:latin typeface="Trebuchet MS"/>
              <a:cs typeface="Trebuchet MS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3921899" y="7464770"/>
            <a:ext cx="2972435" cy="60833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50" b="1" spc="-10" dirty="0">
                <a:solidFill>
                  <a:srgbClr val="45206F"/>
                </a:solidFill>
                <a:latin typeface="Arial"/>
                <a:cs typeface="Arial"/>
              </a:rPr>
              <a:t>SUSTAINMENT</a:t>
            </a:r>
            <a:endParaRPr sz="950">
              <a:latin typeface="Arial"/>
              <a:cs typeface="Arial"/>
            </a:endParaRPr>
          </a:p>
          <a:p>
            <a:pPr marL="12700" marR="5080">
              <a:lnSpc>
                <a:spcPct val="100000"/>
              </a:lnSpc>
              <a:spcBef>
                <a:spcPts val="10"/>
              </a:spcBef>
            </a:pPr>
            <a:r>
              <a:rPr sz="950" spc="-45" dirty="0">
                <a:solidFill>
                  <a:srgbClr val="45206F"/>
                </a:solidFill>
                <a:latin typeface="Trebuchet MS"/>
                <a:cs typeface="Trebuchet MS"/>
              </a:rPr>
              <a:t>This </a:t>
            </a:r>
            <a:r>
              <a:rPr sz="950" spc="-50" dirty="0">
                <a:solidFill>
                  <a:srgbClr val="45206F"/>
                </a:solidFill>
                <a:latin typeface="Trebuchet MS"/>
                <a:cs typeface="Trebuchet MS"/>
              </a:rPr>
              <a:t>initiative</a:t>
            </a:r>
            <a:r>
              <a:rPr sz="950" spc="-45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35" dirty="0">
                <a:solidFill>
                  <a:srgbClr val="45206F"/>
                </a:solidFill>
                <a:latin typeface="Trebuchet MS"/>
                <a:cs typeface="Trebuchet MS"/>
              </a:rPr>
              <a:t>is</a:t>
            </a:r>
            <a:r>
              <a:rPr sz="950" spc="-40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30" dirty="0">
                <a:solidFill>
                  <a:srgbClr val="45206F"/>
                </a:solidFill>
                <a:latin typeface="Trebuchet MS"/>
                <a:cs typeface="Trebuchet MS"/>
              </a:rPr>
              <a:t>in</a:t>
            </a:r>
            <a:r>
              <a:rPr sz="950" spc="-45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55" dirty="0">
                <a:solidFill>
                  <a:srgbClr val="45206F"/>
                </a:solidFill>
                <a:latin typeface="Trebuchet MS"/>
                <a:cs typeface="Trebuchet MS"/>
              </a:rPr>
              <a:t>early</a:t>
            </a:r>
            <a:r>
              <a:rPr sz="950" spc="-45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30" dirty="0">
                <a:solidFill>
                  <a:srgbClr val="45206F"/>
                </a:solidFill>
                <a:latin typeface="Trebuchet MS"/>
                <a:cs typeface="Trebuchet MS"/>
              </a:rPr>
              <a:t>stages</a:t>
            </a:r>
            <a:r>
              <a:rPr sz="950" spc="-40" dirty="0">
                <a:solidFill>
                  <a:srgbClr val="45206F"/>
                </a:solidFill>
                <a:latin typeface="Trebuchet MS"/>
                <a:cs typeface="Trebuchet MS"/>
              </a:rPr>
              <a:t> of</a:t>
            </a:r>
            <a:r>
              <a:rPr sz="950" spc="-45" dirty="0">
                <a:solidFill>
                  <a:srgbClr val="45206F"/>
                </a:solidFill>
                <a:latin typeface="Trebuchet MS"/>
                <a:cs typeface="Trebuchet MS"/>
              </a:rPr>
              <a:t> implementation.</a:t>
            </a:r>
            <a:r>
              <a:rPr sz="950" spc="-90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50" dirty="0">
                <a:solidFill>
                  <a:srgbClr val="45206F"/>
                </a:solidFill>
                <a:latin typeface="Trebuchet MS"/>
                <a:cs typeface="Trebuchet MS"/>
              </a:rPr>
              <a:t>The</a:t>
            </a:r>
            <a:r>
              <a:rPr sz="950" spc="-45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20" dirty="0">
                <a:solidFill>
                  <a:srgbClr val="45206F"/>
                </a:solidFill>
                <a:latin typeface="Trebuchet MS"/>
                <a:cs typeface="Trebuchet MS"/>
              </a:rPr>
              <a:t>plan </a:t>
            </a:r>
            <a:r>
              <a:rPr sz="950" spc="-55" dirty="0">
                <a:solidFill>
                  <a:srgbClr val="45206F"/>
                </a:solidFill>
                <a:latin typeface="Trebuchet MS"/>
                <a:cs typeface="Trebuchet MS"/>
              </a:rPr>
              <a:t>for </a:t>
            </a:r>
            <a:r>
              <a:rPr sz="950" spc="-20" dirty="0">
                <a:solidFill>
                  <a:srgbClr val="45206F"/>
                </a:solidFill>
                <a:latin typeface="Trebuchet MS"/>
                <a:cs typeface="Trebuchet MS"/>
              </a:rPr>
              <a:t>2022</a:t>
            </a:r>
            <a:r>
              <a:rPr sz="950" spc="-50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35" dirty="0">
                <a:solidFill>
                  <a:srgbClr val="45206F"/>
                </a:solidFill>
                <a:latin typeface="Trebuchet MS"/>
                <a:cs typeface="Trebuchet MS"/>
              </a:rPr>
              <a:t>is</a:t>
            </a:r>
            <a:r>
              <a:rPr sz="950" spc="-55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40" dirty="0">
                <a:solidFill>
                  <a:srgbClr val="45206F"/>
                </a:solidFill>
                <a:latin typeface="Trebuchet MS"/>
                <a:cs typeface="Trebuchet MS"/>
              </a:rPr>
              <a:t>to</a:t>
            </a:r>
            <a:r>
              <a:rPr sz="950" spc="-50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35" dirty="0">
                <a:solidFill>
                  <a:srgbClr val="45206F"/>
                </a:solidFill>
                <a:latin typeface="Trebuchet MS"/>
                <a:cs typeface="Trebuchet MS"/>
              </a:rPr>
              <a:t>continue</a:t>
            </a:r>
            <a:r>
              <a:rPr sz="950" spc="-55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40" dirty="0">
                <a:solidFill>
                  <a:srgbClr val="45206F"/>
                </a:solidFill>
                <a:latin typeface="Trebuchet MS"/>
                <a:cs typeface="Trebuchet MS"/>
              </a:rPr>
              <a:t>the</a:t>
            </a:r>
            <a:r>
              <a:rPr sz="950" spc="-50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45" dirty="0">
                <a:solidFill>
                  <a:srgbClr val="45206F"/>
                </a:solidFill>
                <a:latin typeface="Trebuchet MS"/>
                <a:cs typeface="Trebuchet MS"/>
              </a:rPr>
              <a:t>education,</a:t>
            </a:r>
            <a:r>
              <a:rPr sz="950" spc="-55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40" dirty="0">
                <a:solidFill>
                  <a:srgbClr val="45206F"/>
                </a:solidFill>
                <a:latin typeface="Trebuchet MS"/>
                <a:cs typeface="Trebuchet MS"/>
              </a:rPr>
              <a:t>complete</a:t>
            </a:r>
            <a:r>
              <a:rPr sz="950" spc="-50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40" dirty="0">
                <a:solidFill>
                  <a:srgbClr val="45206F"/>
                </a:solidFill>
                <a:latin typeface="Trebuchet MS"/>
                <a:cs typeface="Trebuchet MS"/>
              </a:rPr>
              <a:t>the</a:t>
            </a:r>
            <a:r>
              <a:rPr sz="950" spc="-55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10" dirty="0">
                <a:solidFill>
                  <a:srgbClr val="45206F"/>
                </a:solidFill>
                <a:latin typeface="Trebuchet MS"/>
                <a:cs typeface="Trebuchet MS"/>
              </a:rPr>
              <a:t>family </a:t>
            </a:r>
            <a:r>
              <a:rPr sz="950" spc="-45" dirty="0">
                <a:solidFill>
                  <a:srgbClr val="45206F"/>
                </a:solidFill>
                <a:latin typeface="Trebuchet MS"/>
                <a:cs typeface="Trebuchet MS"/>
              </a:rPr>
              <a:t>satisfaction</a:t>
            </a:r>
            <a:r>
              <a:rPr sz="950" spc="20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10" dirty="0">
                <a:solidFill>
                  <a:srgbClr val="45206F"/>
                </a:solidFill>
                <a:latin typeface="Trebuchet MS"/>
                <a:cs typeface="Trebuchet MS"/>
              </a:rPr>
              <a:t>survey.</a:t>
            </a:r>
            <a:endParaRPr sz="950">
              <a:latin typeface="Trebuchet MS"/>
              <a:cs typeface="Trebuchet MS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3921899" y="8192971"/>
            <a:ext cx="2902585" cy="31623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950" spc="-50" dirty="0">
                <a:solidFill>
                  <a:srgbClr val="45206F"/>
                </a:solidFill>
                <a:latin typeface="Trebuchet MS"/>
                <a:cs typeface="Trebuchet MS"/>
              </a:rPr>
              <a:t>The</a:t>
            </a:r>
            <a:r>
              <a:rPr sz="950" spc="-75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40" dirty="0">
                <a:solidFill>
                  <a:srgbClr val="45206F"/>
                </a:solidFill>
                <a:latin typeface="Trebuchet MS"/>
                <a:cs typeface="Trebuchet MS"/>
              </a:rPr>
              <a:t>next</a:t>
            </a:r>
            <a:r>
              <a:rPr sz="950" spc="-70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dirty="0">
                <a:solidFill>
                  <a:srgbClr val="45206F"/>
                </a:solidFill>
                <a:latin typeface="Trebuchet MS"/>
                <a:cs typeface="Trebuchet MS"/>
              </a:rPr>
              <a:t>phase</a:t>
            </a:r>
            <a:r>
              <a:rPr sz="950" spc="140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35" dirty="0">
                <a:solidFill>
                  <a:srgbClr val="45206F"/>
                </a:solidFill>
                <a:latin typeface="Trebuchet MS"/>
                <a:cs typeface="Trebuchet MS"/>
              </a:rPr>
              <a:t>is</a:t>
            </a:r>
            <a:r>
              <a:rPr sz="950" spc="-70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40" dirty="0">
                <a:solidFill>
                  <a:srgbClr val="45206F"/>
                </a:solidFill>
                <a:latin typeface="Trebuchet MS"/>
                <a:cs typeface="Trebuchet MS"/>
              </a:rPr>
              <a:t>to</a:t>
            </a:r>
            <a:r>
              <a:rPr sz="950" spc="-75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50" dirty="0">
                <a:solidFill>
                  <a:srgbClr val="45206F"/>
                </a:solidFill>
                <a:latin typeface="Trebuchet MS"/>
                <a:cs typeface="Trebuchet MS"/>
              </a:rPr>
              <a:t>roll</a:t>
            </a:r>
            <a:r>
              <a:rPr sz="950" spc="-70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25" dirty="0">
                <a:solidFill>
                  <a:srgbClr val="45206F"/>
                </a:solidFill>
                <a:latin typeface="Trebuchet MS"/>
                <a:cs typeface="Trebuchet MS"/>
              </a:rPr>
              <a:t>out</a:t>
            </a:r>
            <a:r>
              <a:rPr sz="950" spc="-75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35" dirty="0">
                <a:solidFill>
                  <a:srgbClr val="45206F"/>
                </a:solidFill>
                <a:latin typeface="Trebuchet MS"/>
                <a:cs typeface="Trebuchet MS"/>
              </a:rPr>
              <a:t>interventions</a:t>
            </a:r>
            <a:r>
              <a:rPr sz="950" spc="-70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25" dirty="0">
                <a:solidFill>
                  <a:srgbClr val="45206F"/>
                </a:solidFill>
                <a:latin typeface="Trebuchet MS"/>
                <a:cs typeface="Trebuchet MS"/>
              </a:rPr>
              <a:t>based</a:t>
            </a:r>
            <a:r>
              <a:rPr sz="950" spc="-70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dirty="0">
                <a:solidFill>
                  <a:srgbClr val="45206F"/>
                </a:solidFill>
                <a:latin typeface="Trebuchet MS"/>
                <a:cs typeface="Trebuchet MS"/>
              </a:rPr>
              <a:t>on</a:t>
            </a:r>
            <a:r>
              <a:rPr sz="950" spc="-75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10" dirty="0">
                <a:solidFill>
                  <a:srgbClr val="45206F"/>
                </a:solidFill>
                <a:latin typeface="Trebuchet MS"/>
                <a:cs typeface="Trebuchet MS"/>
              </a:rPr>
              <a:t>audit </a:t>
            </a:r>
            <a:r>
              <a:rPr sz="950" spc="-40" dirty="0">
                <a:solidFill>
                  <a:srgbClr val="45206F"/>
                </a:solidFill>
                <a:latin typeface="Trebuchet MS"/>
                <a:cs typeface="Trebuchet MS"/>
              </a:rPr>
              <a:t>findings/</a:t>
            </a:r>
            <a:r>
              <a:rPr sz="950" spc="-55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65" dirty="0">
                <a:solidFill>
                  <a:srgbClr val="45206F"/>
                </a:solidFill>
                <a:latin typeface="Trebuchet MS"/>
                <a:cs typeface="Trebuchet MS"/>
              </a:rPr>
              <a:t>rate</a:t>
            </a:r>
            <a:r>
              <a:rPr sz="950" spc="-50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20" dirty="0">
                <a:solidFill>
                  <a:srgbClr val="45206F"/>
                </a:solidFill>
                <a:latin typeface="Trebuchet MS"/>
                <a:cs typeface="Trebuchet MS"/>
              </a:rPr>
              <a:t>and</a:t>
            </a:r>
            <a:r>
              <a:rPr sz="950" spc="-55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35" dirty="0">
                <a:solidFill>
                  <a:srgbClr val="45206F"/>
                </a:solidFill>
                <a:latin typeface="Trebuchet MS"/>
                <a:cs typeface="Trebuchet MS"/>
              </a:rPr>
              <a:t>causes</a:t>
            </a:r>
            <a:r>
              <a:rPr sz="950" spc="-50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40" dirty="0">
                <a:solidFill>
                  <a:srgbClr val="45206F"/>
                </a:solidFill>
                <a:latin typeface="Trebuchet MS"/>
                <a:cs typeface="Trebuchet MS"/>
              </a:rPr>
              <a:t>of</a:t>
            </a:r>
            <a:r>
              <a:rPr sz="950" spc="-55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10" dirty="0">
                <a:solidFill>
                  <a:srgbClr val="45206F"/>
                </a:solidFill>
                <a:latin typeface="Trebuchet MS"/>
                <a:cs typeface="Trebuchet MS"/>
              </a:rPr>
              <a:t>falls.</a:t>
            </a:r>
            <a:endParaRPr sz="950">
              <a:latin typeface="Trebuchet MS"/>
              <a:cs typeface="Trebuchet MS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3921899" y="8629070"/>
            <a:ext cx="3266440" cy="4622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50" b="1" dirty="0">
                <a:solidFill>
                  <a:srgbClr val="45206F"/>
                </a:solidFill>
                <a:latin typeface="Arial"/>
                <a:cs typeface="Arial"/>
              </a:rPr>
              <a:t>ADDITIONAL</a:t>
            </a:r>
            <a:r>
              <a:rPr sz="950" b="1" spc="-60" dirty="0">
                <a:solidFill>
                  <a:srgbClr val="45206F"/>
                </a:solidFill>
                <a:latin typeface="Arial"/>
                <a:cs typeface="Arial"/>
              </a:rPr>
              <a:t> </a:t>
            </a:r>
            <a:r>
              <a:rPr sz="950" b="1" spc="-10" dirty="0">
                <a:solidFill>
                  <a:srgbClr val="45206F"/>
                </a:solidFill>
                <a:latin typeface="Arial"/>
                <a:cs typeface="Arial"/>
              </a:rPr>
              <a:t>INFORMATION</a:t>
            </a:r>
            <a:endParaRPr sz="950">
              <a:latin typeface="Arial"/>
              <a:cs typeface="Arial"/>
            </a:endParaRPr>
          </a:p>
          <a:p>
            <a:pPr marL="12700" marR="5080">
              <a:lnSpc>
                <a:spcPct val="100000"/>
              </a:lnSpc>
              <a:spcBef>
                <a:spcPts val="10"/>
              </a:spcBef>
            </a:pPr>
            <a:r>
              <a:rPr sz="950" spc="-20" dirty="0">
                <a:solidFill>
                  <a:srgbClr val="45206F"/>
                </a:solidFill>
                <a:latin typeface="Trebuchet MS"/>
                <a:cs typeface="Trebuchet MS"/>
              </a:rPr>
              <a:t>When</a:t>
            </a:r>
            <a:r>
              <a:rPr sz="950" spc="-45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40" dirty="0">
                <a:solidFill>
                  <a:srgbClr val="45206F"/>
                </a:solidFill>
                <a:latin typeface="Trebuchet MS"/>
                <a:cs typeface="Trebuchet MS"/>
              </a:rPr>
              <a:t>this </a:t>
            </a:r>
            <a:r>
              <a:rPr sz="950" spc="-50" dirty="0">
                <a:solidFill>
                  <a:srgbClr val="45206F"/>
                </a:solidFill>
                <a:latin typeface="Trebuchet MS"/>
                <a:cs typeface="Trebuchet MS"/>
              </a:rPr>
              <a:t>initiative</a:t>
            </a:r>
            <a:r>
              <a:rPr sz="950" spc="-45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20" dirty="0">
                <a:solidFill>
                  <a:srgbClr val="45206F"/>
                </a:solidFill>
                <a:latin typeface="Trebuchet MS"/>
                <a:cs typeface="Trebuchet MS"/>
              </a:rPr>
              <a:t>has</a:t>
            </a:r>
            <a:r>
              <a:rPr sz="950" spc="-40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10" dirty="0">
                <a:solidFill>
                  <a:srgbClr val="45206F"/>
                </a:solidFill>
                <a:latin typeface="Trebuchet MS"/>
                <a:cs typeface="Trebuchet MS"/>
              </a:rPr>
              <a:t>shown</a:t>
            </a:r>
            <a:r>
              <a:rPr sz="950" spc="-40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35" dirty="0">
                <a:solidFill>
                  <a:srgbClr val="45206F"/>
                </a:solidFill>
                <a:latin typeface="Trebuchet MS"/>
                <a:cs typeface="Trebuchet MS"/>
              </a:rPr>
              <a:t>more</a:t>
            </a:r>
            <a:r>
              <a:rPr sz="950" spc="-45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dirty="0">
                <a:solidFill>
                  <a:srgbClr val="45206F"/>
                </a:solidFill>
                <a:latin typeface="Trebuchet MS"/>
                <a:cs typeface="Trebuchet MS"/>
              </a:rPr>
              <a:t>long</a:t>
            </a:r>
            <a:r>
              <a:rPr sz="950" spc="-40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55" dirty="0">
                <a:solidFill>
                  <a:srgbClr val="45206F"/>
                </a:solidFill>
                <a:latin typeface="Trebuchet MS"/>
                <a:cs typeface="Trebuchet MS"/>
              </a:rPr>
              <a:t>term</a:t>
            </a:r>
            <a:r>
              <a:rPr sz="950" spc="-40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35" dirty="0">
                <a:solidFill>
                  <a:srgbClr val="45206F"/>
                </a:solidFill>
                <a:latin typeface="Trebuchet MS"/>
                <a:cs typeface="Trebuchet MS"/>
              </a:rPr>
              <a:t>improvement</a:t>
            </a:r>
            <a:r>
              <a:rPr sz="950" spc="-45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25" dirty="0">
                <a:solidFill>
                  <a:srgbClr val="45206F"/>
                </a:solidFill>
                <a:latin typeface="Trebuchet MS"/>
                <a:cs typeface="Trebuchet MS"/>
              </a:rPr>
              <a:t>the </a:t>
            </a:r>
            <a:r>
              <a:rPr sz="950" spc="-30" dirty="0">
                <a:solidFill>
                  <a:srgbClr val="45206F"/>
                </a:solidFill>
                <a:latin typeface="Trebuchet MS"/>
                <a:cs typeface="Trebuchet MS"/>
              </a:rPr>
              <a:t>plan</a:t>
            </a:r>
            <a:r>
              <a:rPr sz="950" spc="-70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35" dirty="0">
                <a:solidFill>
                  <a:srgbClr val="45206F"/>
                </a:solidFill>
                <a:latin typeface="Trebuchet MS"/>
                <a:cs typeface="Trebuchet MS"/>
              </a:rPr>
              <a:t>is</a:t>
            </a:r>
            <a:r>
              <a:rPr sz="950" spc="-55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40" dirty="0">
                <a:solidFill>
                  <a:srgbClr val="45206F"/>
                </a:solidFill>
                <a:latin typeface="Trebuchet MS"/>
                <a:cs typeface="Trebuchet MS"/>
              </a:rPr>
              <a:t>to</a:t>
            </a:r>
            <a:r>
              <a:rPr sz="950" spc="-55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35" dirty="0">
                <a:solidFill>
                  <a:srgbClr val="45206F"/>
                </a:solidFill>
                <a:latin typeface="Trebuchet MS"/>
                <a:cs typeface="Trebuchet MS"/>
              </a:rPr>
              <a:t>spread</a:t>
            </a:r>
            <a:r>
              <a:rPr sz="950" spc="-60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40" dirty="0">
                <a:solidFill>
                  <a:srgbClr val="45206F"/>
                </a:solidFill>
                <a:latin typeface="Trebuchet MS"/>
                <a:cs typeface="Trebuchet MS"/>
              </a:rPr>
              <a:t>to</a:t>
            </a:r>
            <a:r>
              <a:rPr sz="950" spc="-55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40" dirty="0">
                <a:solidFill>
                  <a:srgbClr val="45206F"/>
                </a:solidFill>
                <a:latin typeface="Trebuchet MS"/>
                <a:cs typeface="Trebuchet MS"/>
              </a:rPr>
              <a:t>other</a:t>
            </a:r>
            <a:r>
              <a:rPr sz="950" spc="-55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10" dirty="0">
                <a:solidFill>
                  <a:srgbClr val="45206F"/>
                </a:solidFill>
                <a:latin typeface="Trebuchet MS"/>
                <a:cs typeface="Trebuchet MS"/>
              </a:rPr>
              <a:t>wards.</a:t>
            </a:r>
            <a:endParaRPr sz="950">
              <a:latin typeface="Trebuchet MS"/>
              <a:cs typeface="Trebuchet MS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239299" y="2128804"/>
            <a:ext cx="4377055" cy="1177925"/>
          </a:xfrm>
          <a:prstGeom prst="rect">
            <a:avLst/>
          </a:prstGeom>
        </p:spPr>
        <p:txBody>
          <a:bodyPr vert="horz" wrap="square" lIns="0" tIns="679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35"/>
              </a:spcBef>
            </a:pPr>
            <a:r>
              <a:rPr sz="1100" b="1" spc="-10" dirty="0">
                <a:solidFill>
                  <a:srgbClr val="00AEEF"/>
                </a:solidFill>
                <a:latin typeface="Arial"/>
                <a:cs typeface="Arial"/>
              </a:rPr>
              <a:t>TITLE</a:t>
            </a:r>
            <a:endParaRPr sz="11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560"/>
              </a:spcBef>
            </a:pPr>
            <a:r>
              <a:rPr sz="1400" dirty="0">
                <a:solidFill>
                  <a:srgbClr val="45206F"/>
                </a:solidFill>
                <a:latin typeface="Arial"/>
                <a:cs typeface="Arial"/>
              </a:rPr>
              <a:t>Falls</a:t>
            </a:r>
            <a:r>
              <a:rPr sz="1400" spc="140" dirty="0">
                <a:solidFill>
                  <a:srgbClr val="45206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45206F"/>
                </a:solidFill>
                <a:latin typeface="Arial"/>
                <a:cs typeface="Arial"/>
              </a:rPr>
              <a:t>Prevention</a:t>
            </a:r>
            <a:r>
              <a:rPr sz="1400" spc="145" dirty="0">
                <a:solidFill>
                  <a:srgbClr val="45206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45206F"/>
                </a:solidFill>
                <a:latin typeface="Arial"/>
                <a:cs typeface="Arial"/>
              </a:rPr>
              <a:t>and</a:t>
            </a:r>
            <a:r>
              <a:rPr sz="1400" spc="145" dirty="0">
                <a:solidFill>
                  <a:srgbClr val="45206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45206F"/>
                </a:solidFill>
                <a:latin typeface="Arial"/>
                <a:cs typeface="Arial"/>
              </a:rPr>
              <a:t>Management</a:t>
            </a:r>
            <a:r>
              <a:rPr sz="1400" spc="140" dirty="0">
                <a:solidFill>
                  <a:srgbClr val="45206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45206F"/>
                </a:solidFill>
                <a:latin typeface="Arial"/>
                <a:cs typeface="Arial"/>
              </a:rPr>
              <a:t>in</a:t>
            </a:r>
            <a:r>
              <a:rPr sz="1400" spc="145" dirty="0">
                <a:solidFill>
                  <a:srgbClr val="45206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45206F"/>
                </a:solidFill>
                <a:latin typeface="Arial"/>
                <a:cs typeface="Arial"/>
              </a:rPr>
              <a:t>Woodlands</a:t>
            </a:r>
            <a:r>
              <a:rPr sz="1400" spc="145" dirty="0">
                <a:solidFill>
                  <a:srgbClr val="45206F"/>
                </a:solidFill>
                <a:latin typeface="Arial"/>
                <a:cs typeface="Arial"/>
              </a:rPr>
              <a:t> </a:t>
            </a:r>
            <a:r>
              <a:rPr sz="1400" spc="-20" dirty="0">
                <a:solidFill>
                  <a:srgbClr val="45206F"/>
                </a:solidFill>
                <a:latin typeface="Arial"/>
                <a:cs typeface="Arial"/>
              </a:rPr>
              <a:t>Unit</a:t>
            </a:r>
            <a:endParaRPr sz="14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13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1100" b="1" dirty="0">
                <a:solidFill>
                  <a:srgbClr val="00AEEF"/>
                </a:solidFill>
                <a:latin typeface="Arial"/>
                <a:cs typeface="Arial"/>
              </a:rPr>
              <a:t>SUBMITTED</a:t>
            </a:r>
            <a:r>
              <a:rPr sz="1100" b="1" spc="60" dirty="0">
                <a:solidFill>
                  <a:srgbClr val="00AEEF"/>
                </a:solidFill>
                <a:latin typeface="Arial"/>
                <a:cs typeface="Arial"/>
              </a:rPr>
              <a:t> </a:t>
            </a:r>
            <a:r>
              <a:rPr sz="1100" b="1" spc="-25" dirty="0">
                <a:solidFill>
                  <a:srgbClr val="00AEEF"/>
                </a:solidFill>
                <a:latin typeface="Arial"/>
                <a:cs typeface="Arial"/>
              </a:rPr>
              <a:t>BY</a:t>
            </a:r>
            <a:endParaRPr sz="11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555"/>
              </a:spcBef>
            </a:pPr>
            <a:r>
              <a:rPr sz="1400" dirty="0">
                <a:solidFill>
                  <a:srgbClr val="45206F"/>
                </a:solidFill>
                <a:latin typeface="Arial"/>
                <a:cs typeface="Arial"/>
              </a:rPr>
              <a:t>Elaine</a:t>
            </a:r>
            <a:r>
              <a:rPr sz="1400" spc="60" dirty="0">
                <a:solidFill>
                  <a:srgbClr val="45206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45206F"/>
                </a:solidFill>
                <a:latin typeface="Arial"/>
                <a:cs typeface="Arial"/>
              </a:rPr>
              <a:t>Dunne,</a:t>
            </a:r>
            <a:r>
              <a:rPr sz="1400" spc="60" dirty="0">
                <a:solidFill>
                  <a:srgbClr val="45206F"/>
                </a:solidFill>
                <a:latin typeface="Arial"/>
                <a:cs typeface="Arial"/>
              </a:rPr>
              <a:t> </a:t>
            </a:r>
            <a:r>
              <a:rPr sz="1400" spc="-60" dirty="0">
                <a:solidFill>
                  <a:srgbClr val="45206F"/>
                </a:solidFill>
                <a:latin typeface="Arial"/>
                <a:cs typeface="Arial"/>
              </a:rPr>
              <a:t>ANP,</a:t>
            </a:r>
            <a:r>
              <a:rPr sz="1400" spc="60" dirty="0">
                <a:solidFill>
                  <a:srgbClr val="45206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45206F"/>
                </a:solidFill>
                <a:latin typeface="Arial"/>
                <a:cs typeface="Arial"/>
              </a:rPr>
              <a:t>Connolly</a:t>
            </a:r>
            <a:r>
              <a:rPr sz="1400" spc="60" dirty="0">
                <a:solidFill>
                  <a:srgbClr val="45206F"/>
                </a:solidFill>
                <a:latin typeface="Arial"/>
                <a:cs typeface="Arial"/>
              </a:rPr>
              <a:t> </a:t>
            </a:r>
            <a:r>
              <a:rPr sz="1400" spc="-10" dirty="0">
                <a:solidFill>
                  <a:srgbClr val="45206F"/>
                </a:solidFill>
                <a:latin typeface="Arial"/>
                <a:cs typeface="Arial"/>
              </a:rPr>
              <a:t>Hospital</a:t>
            </a:r>
            <a:endParaRPr sz="1400">
              <a:latin typeface="Arial"/>
              <a:cs typeface="Arial"/>
            </a:endParaRPr>
          </a:p>
        </p:txBody>
      </p:sp>
      <p:sp>
        <p:nvSpPr>
          <p:cNvPr id="20" name="object 20"/>
          <p:cNvSpPr/>
          <p:nvPr/>
        </p:nvSpPr>
        <p:spPr>
          <a:xfrm>
            <a:off x="262599" y="4056702"/>
            <a:ext cx="6984365" cy="0"/>
          </a:xfrm>
          <a:custGeom>
            <a:avLst/>
            <a:gdLst/>
            <a:ahLst/>
            <a:cxnLst/>
            <a:rect l="l" t="t" r="r" b="b"/>
            <a:pathLst>
              <a:path w="6984365">
                <a:moveTo>
                  <a:pt x="0" y="0"/>
                </a:moveTo>
                <a:lnTo>
                  <a:pt x="6983996" y="0"/>
                </a:lnTo>
              </a:path>
            </a:pathLst>
          </a:custGeom>
          <a:ln w="25400">
            <a:solidFill>
              <a:srgbClr val="45206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277399" y="10074002"/>
            <a:ext cx="6912609" cy="0"/>
          </a:xfrm>
          <a:custGeom>
            <a:avLst/>
            <a:gdLst/>
            <a:ahLst/>
            <a:cxnLst/>
            <a:rect l="l" t="t" r="r" b="b"/>
            <a:pathLst>
              <a:path w="6912609">
                <a:moveTo>
                  <a:pt x="0" y="0"/>
                </a:moveTo>
                <a:lnTo>
                  <a:pt x="6912000" y="0"/>
                </a:lnTo>
              </a:path>
            </a:pathLst>
          </a:custGeom>
          <a:ln w="25400">
            <a:solidFill>
              <a:srgbClr val="45206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495</Words>
  <Application>Microsoft Office PowerPoint</Application>
  <PresentationFormat>Custom</PresentationFormat>
  <Paragraphs>43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Trebuchet MS</vt:lpstr>
      <vt:lpstr>Arial</vt:lpstr>
      <vt:lpstr>Calibri</vt:lpstr>
      <vt:lpstr>Office Theme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lastModifiedBy>Zinc</cp:lastModifiedBy>
  <cp:revision>1</cp:revision>
  <dcterms:created xsi:type="dcterms:W3CDTF">2022-07-29T03:12:43Z</dcterms:created>
  <dcterms:modified xsi:type="dcterms:W3CDTF">2022-09-02T09:35:23Z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2022-03-16T00:00:00Z</vt:filetime>
  </property>
  <property fmtid="{D5CDD505-2E9C-101B-9397-08002B2CF9AE}" pid="3" name="Creator">
    <vt:lpwstr>Adobe InDesign CS6 (Macintosh)</vt:lpwstr>
  </property>
  <property fmtid="{D5CDD505-2E9C-101B-9397-08002B2CF9AE}" pid="4" name="LastSaved">
    <vt:filetime>2022-07-29T00:00:00Z</vt:filetime>
  </property>
</Properties>
</file>