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265170" cy="132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Pre-term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birth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risk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factor 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delayed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oral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feeding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oral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aversion,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especially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early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pre-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term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babies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born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less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than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34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weeks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(“EPBs”),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who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particularly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vulnerable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(Greene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al,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2018).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EPBs,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early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administration 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buccal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colostrum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within hours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birth,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health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outcomes,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sensory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development,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breastfeeding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(NHS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Thames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Valley,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2019).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5595003"/>
            <a:ext cx="311404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developed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implementation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including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fishbone,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driver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diagram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four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PDSA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cycles.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177153"/>
            <a:ext cx="320294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achieve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provision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buccal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colostrum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babies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under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34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weeks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24-hour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window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ideally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hours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birth,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part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oral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cares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NICU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end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2021.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6905353"/>
            <a:ext cx="332359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determined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components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process,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identifying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people,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tasks,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tools,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environment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organization.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driver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diagram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compiled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assisted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planning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rollout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initiative.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diagram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updated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developed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further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PDSAs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completed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7925653"/>
            <a:ext cx="3263900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26035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demonstrated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time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achieve oral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feeding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higher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rates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(combined)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breastfeeding.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85"/>
              </a:spcBef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average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length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stay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10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nights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equivalent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€206,000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saving.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46021"/>
            <a:ext cx="2451100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Preliminary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analysis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(at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8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months)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demonstrates: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4774120"/>
            <a:ext cx="3337560" cy="936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9525" indent="-228600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increased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rates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buccal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colostrum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(0%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25%,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n=6) and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24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hours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birth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(3.7%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30%,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n=6);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decreased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times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birth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early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oral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experience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(average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18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days)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birth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first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full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feed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(average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33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19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days);</a:t>
            </a:r>
            <a:endParaRPr sz="9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average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length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stay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(by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10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nights),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increased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rates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combined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breastfeeding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(44%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100%).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5722420"/>
            <a:ext cx="2986405" cy="316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change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rate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exclusive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breastfeeding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observed.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Provisional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parental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feedback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positive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6158520"/>
            <a:ext cx="327723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resulting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average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length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stay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10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nights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equivalent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€206,000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saving.</a:t>
            </a:r>
            <a:r>
              <a:rPr sz="950" spc="1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Preliminary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results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demonstrate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across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range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patient,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process,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staff,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financial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outcomes.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novel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interdisciplinary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collaboration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implement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best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practice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vulnerable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patient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cohort.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7326920"/>
            <a:ext cx="333502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now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moved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into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sustainability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phase,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work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across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management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teams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wider neonatal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networks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Ireland.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assist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replicating 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successes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early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oral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cares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other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units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Ireland.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8201171"/>
            <a:ext cx="317436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strive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 entrench these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hospital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culture;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initiate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other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quality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improvement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initiatives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outcomes.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299" y="2128804"/>
            <a:ext cx="5984875" cy="17913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630555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9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Early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Provision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Buccal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Colostrum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as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Part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Oral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Cares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Preterm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Babies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NICU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45206F"/>
                </a:solidFill>
                <a:latin typeface="Arial"/>
                <a:cs typeface="Arial"/>
              </a:rPr>
              <a:t>-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multidisciplinary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Maura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Daly,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Clinical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Skills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Facilitator,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Deirdre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Bradley,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Senior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Speech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Language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Therapist,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Dr.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Babu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Paturi,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Consultant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Neonatologist,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70"/>
              </a:lnSpc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Health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Service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Executive,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Our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Lady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Lourdes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999" y="3984353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536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2022-07-29T06:19:27Z</dcterms:created>
  <dcterms:modified xsi:type="dcterms:W3CDTF">2022-09-01T15:33:53Z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