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DP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21"/>
            <a:ext cx="6858000" cy="96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13</cp:revision>
  <dcterms:created xsi:type="dcterms:W3CDTF">2022-11-11T18:13:06Z</dcterms:created>
  <dcterms:modified xsi:type="dcterms:W3CDTF">2022-11-11T18:40:28Z</dcterms:modified>
</cp:coreProperties>
</file>