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624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9BBB-2FF3-F145-A659-C8CCE20B477C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D82-67C9-574A-9CE0-C88CFE3D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ient-Focused-Boo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11</cp:revision>
  <dcterms:created xsi:type="dcterms:W3CDTF">2022-11-11T18:13:06Z</dcterms:created>
  <dcterms:modified xsi:type="dcterms:W3CDTF">2022-11-11T19:05:24Z</dcterms:modified>
</cp:coreProperties>
</file>