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240" y="-12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9BBB-2FF3-F145-A659-C8CCE20B477C}" type="datetimeFigureOut">
              <a:rPr lang="en-US" smtClean="0"/>
              <a:t>14/11/22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ielle-Bracken-RCSI-Hospitals-Group-Poster-EWS-21.1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21"/>
            <a:ext cx="6858000" cy="96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7</cp:revision>
  <dcterms:created xsi:type="dcterms:W3CDTF">2022-11-11T18:13:06Z</dcterms:created>
  <dcterms:modified xsi:type="dcterms:W3CDTF">2022-11-14T17:46:20Z</dcterms:modified>
</cp:coreProperties>
</file>