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</p:sldIdLst>
  <p:sldSz cx="7562850" cy="10688638"/>
  <p:notesSz cx="6858000" cy="9144000"/>
  <p:defaultTextStyle>
    <a:defPPr>
      <a:defRPr lang="en-US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824" y="-12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6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4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2299" y="618556"/>
            <a:ext cx="1276231" cy="13172757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607" y="618556"/>
            <a:ext cx="3702646" cy="1317275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6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1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9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607" y="3602469"/>
            <a:ext cx="2489438" cy="1018884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9093" y="3602469"/>
            <a:ext cx="2489438" cy="1018884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4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4" y="2392573"/>
            <a:ext cx="3342884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4" y="3389684"/>
            <a:ext cx="3342884" cy="615833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9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8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5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4" cy="912245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6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29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2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5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CSI-Hospital-Group-Board-Minutes-15.01.21_Page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439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8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CSI-Hospital-Group-Board-Minutes-15.01.21_Page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439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135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CSI-Hospital-Group-Board-Minutes-15.01.21_Page_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439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35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Kelleher</dc:creator>
  <cp:lastModifiedBy>Ruth Kelleher</cp:lastModifiedBy>
  <cp:revision>4</cp:revision>
  <dcterms:created xsi:type="dcterms:W3CDTF">2022-11-11T17:26:52Z</dcterms:created>
  <dcterms:modified xsi:type="dcterms:W3CDTF">2022-11-11T17:41:22Z</dcterms:modified>
</cp:coreProperties>
</file>