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7562850" cy="10688638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40" y="-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tial-Group-Board-Minutes-10-May-2019-_Pag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tial-Group-Board-Minutes-10-May-2019-_Pag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tial-Group-Board-Minutes-10-May-2019-_Page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3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tial-Group-Board-Minutes-10-May-2019-_Page_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14</cp:revision>
  <dcterms:created xsi:type="dcterms:W3CDTF">2022-11-11T17:26:52Z</dcterms:created>
  <dcterms:modified xsi:type="dcterms:W3CDTF">2022-11-11T18:04:10Z</dcterms:modified>
</cp:coreProperties>
</file>