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</p:sldIdLst>
  <p:sldSz cx="7562850" cy="10688638"/>
  <p:notesSz cx="6858000" cy="9144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03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704" y="15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2299" y="618556"/>
            <a:ext cx="1276231" cy="1317275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07" y="618556"/>
            <a:ext cx="3702646" cy="1317275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6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1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607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9093" y="3602469"/>
            <a:ext cx="2489438" cy="1018884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4" y="3389684"/>
            <a:ext cx="3342884" cy="615833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9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8D1F-08D2-D94C-94A7-A08D3D1F4B47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2377-38B3-2C42-9AD3-7528CBCF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CSI-Hospital-Group-Board-Minutes-11-September-2020_Pag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8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ital-Group-Board-Minutes-11-September-2020_Page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CSI-Hospital-Group-Board-Minutes-11-September-2020_Page_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439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3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7</cp:revision>
  <dcterms:created xsi:type="dcterms:W3CDTF">2022-11-11T17:26:52Z</dcterms:created>
  <dcterms:modified xsi:type="dcterms:W3CDTF">2022-11-11T17:40:52Z</dcterms:modified>
</cp:coreProperties>
</file>