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7562850" cy="10688638"/>
  <p:notesSz cx="6858000" cy="9144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448" y="-1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6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ital-Group-Board-Minutes-14.05.21_Pag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ital-Group-Board-Minutes-14.05.21_Pag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3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ital-Group-Board-Minutes-14.05.21_Page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3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3</cp:revision>
  <dcterms:created xsi:type="dcterms:W3CDTF">2022-11-11T17:26:52Z</dcterms:created>
  <dcterms:modified xsi:type="dcterms:W3CDTF">2022-11-11T17:34:25Z</dcterms:modified>
</cp:coreProperties>
</file>