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8" r:id="rId2"/>
    <p:sldId id="256" r:id="rId3"/>
    <p:sldId id="257" r:id="rId4"/>
  </p:sldIdLst>
  <p:sldSz cx="7562850" cy="10688638"/>
  <p:notesSz cx="6858000" cy="9144000"/>
  <p:defaultTextStyle>
    <a:defPPr>
      <a:defRPr lang="en-US"/>
    </a:defPPr>
    <a:lvl1pPr marL="0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1pPr>
    <a:lvl2pPr marL="497754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2pPr>
    <a:lvl3pPr marL="995507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3pPr>
    <a:lvl4pPr marL="1493261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4pPr>
    <a:lvl5pPr marL="1991015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5pPr>
    <a:lvl6pPr marL="2488768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6pPr>
    <a:lvl7pPr marL="2986522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7pPr>
    <a:lvl8pPr marL="3484275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8pPr>
    <a:lvl9pPr marL="3982029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scaleToFitPaper="1"/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8903" autoAdjust="0"/>
    <p:restoredTop sz="94660"/>
  </p:normalViewPr>
  <p:slideViewPr>
    <p:cSldViewPr snapToGrid="0" snapToObjects="1">
      <p:cViewPr>
        <p:scale>
          <a:sx n="130" d="100"/>
          <a:sy n="130" d="100"/>
        </p:scale>
        <p:origin x="192" y="-80"/>
      </p:cViewPr>
      <p:guideLst>
        <p:guide orient="horz" pos="3367"/>
        <p:guide pos="2382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printerSettings" Target="printerSettings/printerSettings1.bin"/><Relationship Id="rId6" Type="http://schemas.openxmlformats.org/officeDocument/2006/relationships/presProps" Target="presProps.xml"/><Relationship Id="rId7" Type="http://schemas.openxmlformats.org/officeDocument/2006/relationships/viewProps" Target="viewProps.xml"/><Relationship Id="rId8" Type="http://schemas.openxmlformats.org/officeDocument/2006/relationships/theme" Target="theme/theme1.xml"/><Relationship Id="rId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67214" y="3320408"/>
            <a:ext cx="6428423" cy="2291129"/>
          </a:xfrm>
        </p:spPr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34428" y="6056896"/>
            <a:ext cx="5293995" cy="273154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9775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955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9326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99101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48876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98652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48427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98202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GB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9374159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621774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7413" y="6868440"/>
            <a:ext cx="6428423" cy="2122883"/>
          </a:xfrm>
        </p:spPr>
        <p:txBody>
          <a:bodyPr anchor="t"/>
          <a:lstStyle>
            <a:lvl1pPr algn="l">
              <a:defRPr sz="4400" b="1" cap="all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97413" y="4530302"/>
            <a:ext cx="6428423" cy="2338139"/>
          </a:xfrm>
        </p:spPr>
        <p:txBody>
          <a:bodyPr anchor="b"/>
          <a:lstStyle>
            <a:lvl1pPr marL="0" indent="0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1pPr>
            <a:lvl2pPr marL="497754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95507" indent="0">
              <a:buNone/>
              <a:defRPr sz="1700">
                <a:solidFill>
                  <a:schemeClr val="tx1">
                    <a:tint val="75000"/>
                  </a:schemeClr>
                </a:solidFill>
              </a:defRPr>
            </a:lvl3pPr>
            <a:lvl4pPr marL="1493261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4pPr>
            <a:lvl5pPr marL="1991015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5pPr>
            <a:lvl6pPr marL="2488768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6pPr>
            <a:lvl7pPr marL="2986522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7pPr>
            <a:lvl8pPr marL="3484275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8pPr>
            <a:lvl9pPr marL="3982029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379722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83607" y="3602469"/>
            <a:ext cx="2489438" cy="10188845"/>
          </a:xfrm>
        </p:spPr>
        <p:txBody>
          <a:bodyPr/>
          <a:lstStyle>
            <a:lvl1pPr>
              <a:defRPr sz="3000"/>
            </a:lvl1pPr>
            <a:lvl2pPr>
              <a:defRPr sz="2600"/>
            </a:lvl2pPr>
            <a:lvl3pPr>
              <a:defRPr sz="22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899093" y="3602469"/>
            <a:ext cx="2489438" cy="10188845"/>
          </a:xfrm>
        </p:spPr>
        <p:txBody>
          <a:bodyPr/>
          <a:lstStyle>
            <a:lvl1pPr>
              <a:defRPr sz="3000"/>
            </a:lvl1pPr>
            <a:lvl2pPr>
              <a:defRPr sz="2600"/>
            </a:lvl2pPr>
            <a:lvl3pPr>
              <a:defRPr sz="22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864928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78143" y="428041"/>
            <a:ext cx="6806565" cy="1781440"/>
          </a:xfrm>
        </p:spPr>
        <p:txBody>
          <a:bodyPr/>
          <a:lstStyle>
            <a:lvl1pPr>
              <a:defRPr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78143" y="2392573"/>
            <a:ext cx="3341572" cy="997111"/>
          </a:xfrm>
        </p:spPr>
        <p:txBody>
          <a:bodyPr anchor="b"/>
          <a:lstStyle>
            <a:lvl1pPr marL="0" indent="0">
              <a:buNone/>
              <a:defRPr sz="2600" b="1"/>
            </a:lvl1pPr>
            <a:lvl2pPr marL="497754" indent="0">
              <a:buNone/>
              <a:defRPr sz="2200" b="1"/>
            </a:lvl2pPr>
            <a:lvl3pPr marL="995507" indent="0">
              <a:buNone/>
              <a:defRPr sz="2000" b="1"/>
            </a:lvl3pPr>
            <a:lvl4pPr marL="1493261" indent="0">
              <a:buNone/>
              <a:defRPr sz="1700" b="1"/>
            </a:lvl4pPr>
            <a:lvl5pPr marL="1991015" indent="0">
              <a:buNone/>
              <a:defRPr sz="1700" b="1"/>
            </a:lvl5pPr>
            <a:lvl6pPr marL="2488768" indent="0">
              <a:buNone/>
              <a:defRPr sz="1700" b="1"/>
            </a:lvl6pPr>
            <a:lvl7pPr marL="2986522" indent="0">
              <a:buNone/>
              <a:defRPr sz="1700" b="1"/>
            </a:lvl7pPr>
            <a:lvl8pPr marL="3484275" indent="0">
              <a:buNone/>
              <a:defRPr sz="1700" b="1"/>
            </a:lvl8pPr>
            <a:lvl9pPr marL="3982029" indent="0">
              <a:buNone/>
              <a:defRPr sz="17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78143" y="3389684"/>
            <a:ext cx="3341572" cy="6158339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700"/>
            </a:lvl4pPr>
            <a:lvl5pPr>
              <a:defRPr sz="1700"/>
            </a:lvl5pPr>
            <a:lvl6pPr>
              <a:defRPr sz="1700"/>
            </a:lvl6pPr>
            <a:lvl7pPr>
              <a:defRPr sz="1700"/>
            </a:lvl7pPr>
            <a:lvl8pPr>
              <a:defRPr sz="1700"/>
            </a:lvl8pPr>
            <a:lvl9pPr>
              <a:defRPr sz="17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41824" y="2392573"/>
            <a:ext cx="3342884" cy="997111"/>
          </a:xfrm>
        </p:spPr>
        <p:txBody>
          <a:bodyPr anchor="b"/>
          <a:lstStyle>
            <a:lvl1pPr marL="0" indent="0">
              <a:buNone/>
              <a:defRPr sz="2600" b="1"/>
            </a:lvl1pPr>
            <a:lvl2pPr marL="497754" indent="0">
              <a:buNone/>
              <a:defRPr sz="2200" b="1"/>
            </a:lvl2pPr>
            <a:lvl3pPr marL="995507" indent="0">
              <a:buNone/>
              <a:defRPr sz="2000" b="1"/>
            </a:lvl3pPr>
            <a:lvl4pPr marL="1493261" indent="0">
              <a:buNone/>
              <a:defRPr sz="1700" b="1"/>
            </a:lvl4pPr>
            <a:lvl5pPr marL="1991015" indent="0">
              <a:buNone/>
              <a:defRPr sz="1700" b="1"/>
            </a:lvl5pPr>
            <a:lvl6pPr marL="2488768" indent="0">
              <a:buNone/>
              <a:defRPr sz="1700" b="1"/>
            </a:lvl6pPr>
            <a:lvl7pPr marL="2986522" indent="0">
              <a:buNone/>
              <a:defRPr sz="1700" b="1"/>
            </a:lvl7pPr>
            <a:lvl8pPr marL="3484275" indent="0">
              <a:buNone/>
              <a:defRPr sz="1700" b="1"/>
            </a:lvl8pPr>
            <a:lvl9pPr marL="3982029" indent="0">
              <a:buNone/>
              <a:defRPr sz="17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841824" y="3389684"/>
            <a:ext cx="3342884" cy="6158339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700"/>
            </a:lvl4pPr>
            <a:lvl5pPr>
              <a:defRPr sz="1700"/>
            </a:lvl5pPr>
            <a:lvl6pPr>
              <a:defRPr sz="1700"/>
            </a:lvl6pPr>
            <a:lvl7pPr>
              <a:defRPr sz="1700"/>
            </a:lvl7pPr>
            <a:lvl8pPr>
              <a:defRPr sz="1700"/>
            </a:lvl8pPr>
            <a:lvl9pPr>
              <a:defRPr sz="17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6909719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168242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5075813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78143" y="425566"/>
            <a:ext cx="2488126" cy="1811131"/>
          </a:xfrm>
        </p:spPr>
        <p:txBody>
          <a:bodyPr anchor="b"/>
          <a:lstStyle>
            <a:lvl1pPr algn="l">
              <a:defRPr sz="22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56864" y="425567"/>
            <a:ext cx="4227844" cy="9122457"/>
          </a:xfrm>
        </p:spPr>
        <p:txBody>
          <a:bodyPr/>
          <a:lstStyle>
            <a:lvl1pPr>
              <a:defRPr sz="3500"/>
            </a:lvl1pPr>
            <a:lvl2pPr>
              <a:defRPr sz="3000"/>
            </a:lvl2pPr>
            <a:lvl3pPr>
              <a:defRPr sz="2600"/>
            </a:lvl3pPr>
            <a:lvl4pPr>
              <a:defRPr sz="2200"/>
            </a:lvl4pPr>
            <a:lvl5pPr>
              <a:defRPr sz="2200"/>
            </a:lvl5pPr>
            <a:lvl6pPr>
              <a:defRPr sz="2200"/>
            </a:lvl6pPr>
            <a:lvl7pPr>
              <a:defRPr sz="2200"/>
            </a:lvl7pPr>
            <a:lvl8pPr>
              <a:defRPr sz="2200"/>
            </a:lvl8pPr>
            <a:lvl9pPr>
              <a:defRPr sz="22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78143" y="2236697"/>
            <a:ext cx="2488126" cy="7311326"/>
          </a:xfrm>
        </p:spPr>
        <p:txBody>
          <a:bodyPr/>
          <a:lstStyle>
            <a:lvl1pPr marL="0" indent="0">
              <a:buNone/>
              <a:defRPr sz="1500"/>
            </a:lvl1pPr>
            <a:lvl2pPr marL="497754" indent="0">
              <a:buNone/>
              <a:defRPr sz="1300"/>
            </a:lvl2pPr>
            <a:lvl3pPr marL="995507" indent="0">
              <a:buNone/>
              <a:defRPr sz="1100"/>
            </a:lvl3pPr>
            <a:lvl4pPr marL="1493261" indent="0">
              <a:buNone/>
              <a:defRPr sz="1000"/>
            </a:lvl4pPr>
            <a:lvl5pPr marL="1991015" indent="0">
              <a:buNone/>
              <a:defRPr sz="1000"/>
            </a:lvl5pPr>
            <a:lvl6pPr marL="2488768" indent="0">
              <a:buNone/>
              <a:defRPr sz="1000"/>
            </a:lvl6pPr>
            <a:lvl7pPr marL="2986522" indent="0">
              <a:buNone/>
              <a:defRPr sz="1000"/>
            </a:lvl7pPr>
            <a:lvl8pPr marL="3484275" indent="0">
              <a:buNone/>
              <a:defRPr sz="1000"/>
            </a:lvl8pPr>
            <a:lvl9pPr marL="3982029" indent="0">
              <a:buNone/>
              <a:defRPr sz="10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466464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82372" y="7482047"/>
            <a:ext cx="4537710" cy="883298"/>
          </a:xfrm>
        </p:spPr>
        <p:txBody>
          <a:bodyPr anchor="b"/>
          <a:lstStyle>
            <a:lvl1pPr algn="l">
              <a:defRPr sz="22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482372" y="955049"/>
            <a:ext cx="4537710" cy="6413183"/>
          </a:xfrm>
        </p:spPr>
        <p:txBody>
          <a:bodyPr/>
          <a:lstStyle>
            <a:lvl1pPr marL="0" indent="0">
              <a:buNone/>
              <a:defRPr sz="3500"/>
            </a:lvl1pPr>
            <a:lvl2pPr marL="497754" indent="0">
              <a:buNone/>
              <a:defRPr sz="3000"/>
            </a:lvl2pPr>
            <a:lvl3pPr marL="995507" indent="0">
              <a:buNone/>
              <a:defRPr sz="2600"/>
            </a:lvl3pPr>
            <a:lvl4pPr marL="1493261" indent="0">
              <a:buNone/>
              <a:defRPr sz="2200"/>
            </a:lvl4pPr>
            <a:lvl5pPr marL="1991015" indent="0">
              <a:buNone/>
              <a:defRPr sz="2200"/>
            </a:lvl5pPr>
            <a:lvl6pPr marL="2488768" indent="0">
              <a:buNone/>
              <a:defRPr sz="2200"/>
            </a:lvl6pPr>
            <a:lvl7pPr marL="2986522" indent="0">
              <a:buNone/>
              <a:defRPr sz="2200"/>
            </a:lvl7pPr>
            <a:lvl8pPr marL="3484275" indent="0">
              <a:buNone/>
              <a:defRPr sz="2200"/>
            </a:lvl8pPr>
            <a:lvl9pPr marL="3982029" indent="0">
              <a:buNone/>
              <a:defRPr sz="22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82372" y="8365345"/>
            <a:ext cx="4537710" cy="1254429"/>
          </a:xfrm>
        </p:spPr>
        <p:txBody>
          <a:bodyPr/>
          <a:lstStyle>
            <a:lvl1pPr marL="0" indent="0">
              <a:buNone/>
              <a:defRPr sz="1500"/>
            </a:lvl1pPr>
            <a:lvl2pPr marL="497754" indent="0">
              <a:buNone/>
              <a:defRPr sz="1300"/>
            </a:lvl2pPr>
            <a:lvl3pPr marL="995507" indent="0">
              <a:buNone/>
              <a:defRPr sz="1100"/>
            </a:lvl3pPr>
            <a:lvl4pPr marL="1493261" indent="0">
              <a:buNone/>
              <a:defRPr sz="1000"/>
            </a:lvl4pPr>
            <a:lvl5pPr marL="1991015" indent="0">
              <a:buNone/>
              <a:defRPr sz="1000"/>
            </a:lvl5pPr>
            <a:lvl6pPr marL="2488768" indent="0">
              <a:buNone/>
              <a:defRPr sz="1000"/>
            </a:lvl6pPr>
            <a:lvl7pPr marL="2986522" indent="0">
              <a:buNone/>
              <a:defRPr sz="1000"/>
            </a:lvl7pPr>
            <a:lvl8pPr marL="3484275" indent="0">
              <a:buNone/>
              <a:defRPr sz="1000"/>
            </a:lvl8pPr>
            <a:lvl9pPr marL="3982029" indent="0">
              <a:buNone/>
              <a:defRPr sz="10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152893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92536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112299" y="618556"/>
            <a:ext cx="1276231" cy="13172757"/>
          </a:xfrm>
        </p:spPr>
        <p:txBody>
          <a:bodyPr vert="eaVert"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83607" y="618556"/>
            <a:ext cx="3702646" cy="13172757"/>
          </a:xfrm>
        </p:spPr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73653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78143" y="428041"/>
            <a:ext cx="6806565" cy="1781440"/>
          </a:xfrm>
          <a:prstGeom prst="rect">
            <a:avLst/>
          </a:prstGeom>
        </p:spPr>
        <p:txBody>
          <a:bodyPr vert="horz" lIns="99551" tIns="49775" rIns="99551" bIns="49775" rtlCol="0" anchor="ctr">
            <a:normAutofit/>
          </a:bodyPr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78143" y="2494017"/>
            <a:ext cx="6806565" cy="7054007"/>
          </a:xfrm>
          <a:prstGeom prst="rect">
            <a:avLst/>
          </a:prstGeom>
        </p:spPr>
        <p:txBody>
          <a:bodyPr vert="horz" lIns="99551" tIns="49775" rIns="99551" bIns="49775" rtlCol="0">
            <a:normAutofit/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78143" y="9906785"/>
            <a:ext cx="1764665" cy="569071"/>
          </a:xfrm>
          <a:prstGeom prst="rect">
            <a:avLst/>
          </a:prstGeom>
        </p:spPr>
        <p:txBody>
          <a:bodyPr vert="horz" lIns="99551" tIns="49775" rIns="99551" bIns="49775" rtlCol="0" anchor="ctr"/>
          <a:lstStyle>
            <a:lvl1pPr algn="l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83974" y="9906785"/>
            <a:ext cx="2394903" cy="569071"/>
          </a:xfrm>
          <a:prstGeom prst="rect">
            <a:avLst/>
          </a:prstGeom>
        </p:spPr>
        <p:txBody>
          <a:bodyPr vert="horz" lIns="99551" tIns="49775" rIns="99551" bIns="49775" rtlCol="0" anchor="ctr"/>
          <a:lstStyle>
            <a:lvl1pPr algn="ctr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5420043" y="9906785"/>
            <a:ext cx="1764665" cy="569071"/>
          </a:xfrm>
          <a:prstGeom prst="rect">
            <a:avLst/>
          </a:prstGeom>
        </p:spPr>
        <p:txBody>
          <a:bodyPr vert="horz" lIns="99551" tIns="49775" rIns="99551" bIns="49775" rtlCol="0" anchor="ctr"/>
          <a:lstStyle>
            <a:lvl1pPr algn="r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205422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97754" rtl="0" eaLnBrk="1" latinLnBrk="0" hangingPunct="1">
        <a:spcBef>
          <a:spcPct val="0"/>
        </a:spcBef>
        <a:buNone/>
        <a:defRPr sz="48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73315" indent="-373315" algn="l" defTabSz="497754" rtl="0" eaLnBrk="1" latinLnBrk="0" hangingPunct="1">
        <a:spcBef>
          <a:spcPct val="20000"/>
        </a:spcBef>
        <a:buFont typeface="Arial"/>
        <a:buChar char="•"/>
        <a:defRPr sz="3500" kern="1200">
          <a:solidFill>
            <a:schemeClr val="tx1"/>
          </a:solidFill>
          <a:latin typeface="+mn-lt"/>
          <a:ea typeface="+mn-ea"/>
          <a:cs typeface="+mn-cs"/>
        </a:defRPr>
      </a:lvl1pPr>
      <a:lvl2pPr marL="808850" indent="-311096" algn="l" defTabSz="497754" rtl="0" eaLnBrk="1" latinLnBrk="0" hangingPunct="1">
        <a:spcBef>
          <a:spcPct val="20000"/>
        </a:spcBef>
        <a:buFont typeface="Arial"/>
        <a:buChar char="–"/>
        <a:defRPr sz="3000" kern="1200">
          <a:solidFill>
            <a:schemeClr val="tx1"/>
          </a:solidFill>
          <a:latin typeface="+mn-lt"/>
          <a:ea typeface="+mn-ea"/>
          <a:cs typeface="+mn-cs"/>
        </a:defRPr>
      </a:lvl2pPr>
      <a:lvl3pPr marL="1244384" indent="-248877" algn="l" defTabSz="497754" rtl="0" eaLnBrk="1" latinLnBrk="0" hangingPunct="1">
        <a:spcBef>
          <a:spcPct val="20000"/>
        </a:spcBef>
        <a:buFont typeface="Arial"/>
        <a:buChar char="•"/>
        <a:defRPr sz="2600" kern="1200">
          <a:solidFill>
            <a:schemeClr val="tx1"/>
          </a:solidFill>
          <a:latin typeface="+mn-lt"/>
          <a:ea typeface="+mn-ea"/>
          <a:cs typeface="+mn-cs"/>
        </a:defRPr>
      </a:lvl3pPr>
      <a:lvl4pPr marL="1742138" indent="-248877" algn="l" defTabSz="497754" rtl="0" eaLnBrk="1" latinLnBrk="0" hangingPunct="1">
        <a:spcBef>
          <a:spcPct val="20000"/>
        </a:spcBef>
        <a:buFont typeface="Arial"/>
        <a:buChar char="–"/>
        <a:defRPr sz="2200" kern="1200">
          <a:solidFill>
            <a:schemeClr val="tx1"/>
          </a:solidFill>
          <a:latin typeface="+mn-lt"/>
          <a:ea typeface="+mn-ea"/>
          <a:cs typeface="+mn-cs"/>
        </a:defRPr>
      </a:lvl4pPr>
      <a:lvl5pPr marL="2239891" indent="-248877" algn="l" defTabSz="497754" rtl="0" eaLnBrk="1" latinLnBrk="0" hangingPunct="1">
        <a:spcBef>
          <a:spcPct val="20000"/>
        </a:spcBef>
        <a:buFont typeface="Arial"/>
        <a:buChar char="»"/>
        <a:defRPr sz="2200" kern="1200">
          <a:solidFill>
            <a:schemeClr val="tx1"/>
          </a:solidFill>
          <a:latin typeface="+mn-lt"/>
          <a:ea typeface="+mn-ea"/>
          <a:cs typeface="+mn-cs"/>
        </a:defRPr>
      </a:lvl5pPr>
      <a:lvl6pPr marL="2737645" indent="-248877" algn="l" defTabSz="497754" rtl="0" eaLnBrk="1" latinLnBrk="0" hangingPunct="1">
        <a:spcBef>
          <a:spcPct val="20000"/>
        </a:spcBef>
        <a:buFont typeface="Arial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6pPr>
      <a:lvl7pPr marL="3235399" indent="-248877" algn="l" defTabSz="497754" rtl="0" eaLnBrk="1" latinLnBrk="0" hangingPunct="1">
        <a:spcBef>
          <a:spcPct val="20000"/>
        </a:spcBef>
        <a:buFont typeface="Arial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7pPr>
      <a:lvl8pPr marL="3733152" indent="-248877" algn="l" defTabSz="497754" rtl="0" eaLnBrk="1" latinLnBrk="0" hangingPunct="1">
        <a:spcBef>
          <a:spcPct val="20000"/>
        </a:spcBef>
        <a:buFont typeface="Arial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8pPr>
      <a:lvl9pPr marL="4230906" indent="-248877" algn="l" defTabSz="497754" rtl="0" eaLnBrk="1" latinLnBrk="0" hangingPunct="1">
        <a:spcBef>
          <a:spcPct val="20000"/>
        </a:spcBef>
        <a:buFont typeface="Arial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1pPr>
      <a:lvl2pPr marL="497754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995507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493261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991015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488768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86522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84275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982029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RCSI-Hospital-Group-Boards-Minutes-20-November-2020_Page_1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559439" cy="106886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9458455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RCSI-Hospital-Group-Boards-Minutes-20-November-2020_Page_2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559439" cy="106886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313509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RCSI-Hospital-Group-Boards-Minutes-20-November-2020_Page_3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11" y="0"/>
            <a:ext cx="7559439" cy="106886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523541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</TotalTime>
  <Words>0</Words>
  <Application>Microsoft Macintosh PowerPoint</Application>
  <PresentationFormat>Custom</PresentationFormat>
  <Paragraphs>0</Paragraphs>
  <Slides>3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3</vt:i4>
      </vt:variant>
    </vt:vector>
  </HeadingPairs>
  <TitlesOfParts>
    <vt:vector size="4" baseType="lpstr">
      <vt:lpstr>Office Theme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Ruth Kelleher</dc:creator>
  <cp:lastModifiedBy>Ruth Kelleher</cp:lastModifiedBy>
  <cp:revision>5</cp:revision>
  <dcterms:created xsi:type="dcterms:W3CDTF">2022-11-11T17:26:52Z</dcterms:created>
  <dcterms:modified xsi:type="dcterms:W3CDTF">2022-11-11T17:37:29Z</dcterms:modified>
</cp:coreProperties>
</file>