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624" y="-12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1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3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4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1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0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9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4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2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6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2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he Frail Assess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158"/>
            <a:ext cx="6858000" cy="96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03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Kelleher</dc:creator>
  <cp:lastModifiedBy>Ruth Kelleher</cp:lastModifiedBy>
  <cp:revision>9</cp:revision>
  <dcterms:created xsi:type="dcterms:W3CDTF">2022-11-11T18:13:06Z</dcterms:created>
  <dcterms:modified xsi:type="dcterms:W3CDTF">2022-11-11T18:37:55Z</dcterms:modified>
</cp:coreProperties>
</file>