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40" d="100"/>
          <a:sy n="40" d="100"/>
        </p:scale>
        <p:origin x="-2872" y="-120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3077282"/>
            <a:ext cx="5829300" cy="212336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202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0336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6365523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4198586"/>
            <a:ext cx="5829300" cy="216693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3842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50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8729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485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6817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4405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94406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072923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117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934200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752822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859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167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573264"/>
            <a:ext cx="1157288" cy="12208228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573264"/>
            <a:ext cx="3357563" cy="12208228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369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311401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9181395"/>
            <a:ext cx="21717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499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 descr="RCSI Abstracts 1-302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58000" cy="9696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13</TotalTime>
  <Words>0</Words>
  <Application>Microsoft Macintosh PowerPoint</Application>
  <PresentationFormat>A4 Paper (210x297 mm)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3</cp:revision>
  <cp:lastPrinted>2023-03-30T07:41:23Z</cp:lastPrinted>
  <dcterms:created xsi:type="dcterms:W3CDTF">2023-03-30T07:38:52Z</dcterms:created>
  <dcterms:modified xsi:type="dcterms:W3CDTF">2023-03-30T07:52:37Z</dcterms:modified>
</cp:coreProperties>
</file>