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42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RCSI Abstracts 1-30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24</cp:revision>
  <cp:lastPrinted>2023-03-30T07:41:23Z</cp:lastPrinted>
  <dcterms:created xsi:type="dcterms:W3CDTF">2023-03-30T07:38:52Z</dcterms:created>
  <dcterms:modified xsi:type="dcterms:W3CDTF">2023-03-30T07:58:30Z</dcterms:modified>
</cp:coreProperties>
</file>