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4424" y="-1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6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6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3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4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4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8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1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5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RCSI Abstracts 1-30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32</cp:revision>
  <cp:lastPrinted>2023-03-30T07:41:23Z</cp:lastPrinted>
  <dcterms:created xsi:type="dcterms:W3CDTF">2023-03-30T07:38:52Z</dcterms:created>
  <dcterms:modified xsi:type="dcterms:W3CDTF">2023-03-30T08:00:51Z</dcterms:modified>
</cp:coreProperties>
</file>