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2224" y="-9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AE21-F048-E94D-80C4-4AD2AEC3FCD6}" type="datetimeFigureOut">
              <a:rPr lang="en-US" smtClean="0"/>
              <a:t>30/03/23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E31-F863-2742-AB7F-7C1E9DBE1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202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AE21-F048-E94D-80C4-4AD2AEC3FCD6}" type="datetimeFigureOut">
              <a:rPr lang="en-US" smtClean="0"/>
              <a:t>30/03/23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E31-F863-2742-AB7F-7C1E9DBE1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167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AE21-F048-E94D-80C4-4AD2AEC3FCD6}" type="datetimeFigureOut">
              <a:rPr lang="en-US" smtClean="0"/>
              <a:t>30/03/23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E31-F863-2742-AB7F-7C1E9DBE1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369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AE21-F048-E94D-80C4-4AD2AEC3FCD6}" type="datetimeFigureOut">
              <a:rPr lang="en-US" smtClean="0"/>
              <a:t>30/03/23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E31-F863-2742-AB7F-7C1E9DBE1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033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AE21-F048-E94D-80C4-4AD2AEC3FCD6}" type="datetimeFigureOut">
              <a:rPr lang="en-US" smtClean="0"/>
              <a:t>30/03/23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E31-F863-2742-AB7F-7C1E9DBE1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42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AE21-F048-E94D-80C4-4AD2AEC3FCD6}" type="datetimeFigureOut">
              <a:rPr lang="en-US" smtClean="0"/>
              <a:t>30/03/23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E31-F863-2742-AB7F-7C1E9DBE1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045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AE21-F048-E94D-80C4-4AD2AEC3FCD6}" type="datetimeFigureOut">
              <a:rPr lang="en-US" smtClean="0"/>
              <a:t>30/03/23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E31-F863-2742-AB7F-7C1E9DBE1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872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AE21-F048-E94D-80C4-4AD2AEC3FCD6}" type="datetimeFigureOut">
              <a:rPr lang="en-US" smtClean="0"/>
              <a:t>30/03/23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E31-F863-2742-AB7F-7C1E9DBE1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485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AE21-F048-E94D-80C4-4AD2AEC3FCD6}" type="datetimeFigureOut">
              <a:rPr lang="en-US" smtClean="0"/>
              <a:t>30/03/23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E31-F863-2742-AB7F-7C1E9DBE1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681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AE21-F048-E94D-80C4-4AD2AEC3FCD6}" type="datetimeFigureOut">
              <a:rPr lang="en-US" smtClean="0"/>
              <a:t>30/03/23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E31-F863-2742-AB7F-7C1E9DBE1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11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AE21-F048-E94D-80C4-4AD2AEC3FCD6}" type="datetimeFigureOut">
              <a:rPr lang="en-US" smtClean="0"/>
              <a:t>30/03/23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E31-F863-2742-AB7F-7C1E9DBE1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859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3AE21-F048-E94D-80C4-4AD2AEC3FCD6}" type="datetimeFigureOut">
              <a:rPr lang="en-US" smtClean="0"/>
              <a:t>30/03/23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11E31-F863-2742-AB7F-7C1E9DBE1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499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RCSI Abstracts 41-49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696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0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0</Words>
  <Application>Microsoft Macintosh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 Kelleher</dc:creator>
  <cp:lastModifiedBy>Ruth Kelleher</cp:lastModifiedBy>
  <cp:revision>33</cp:revision>
  <cp:lastPrinted>2023-03-30T07:41:23Z</cp:lastPrinted>
  <dcterms:created xsi:type="dcterms:W3CDTF">2023-03-30T07:38:52Z</dcterms:created>
  <dcterms:modified xsi:type="dcterms:W3CDTF">2023-03-30T14:34:05Z</dcterms:modified>
</cp:coreProperties>
</file>