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22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6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3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4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7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1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5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AE21-F048-E94D-80C4-4AD2AEC3FCD6}" type="datetimeFigureOut">
              <a:rPr lang="en-US" smtClean="0"/>
              <a:t>30/03/23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E31-F863-2742-AB7F-7C1E9DBE1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CSI Abstracts 41-49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6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34</cp:revision>
  <cp:lastPrinted>2023-03-30T07:41:23Z</cp:lastPrinted>
  <dcterms:created xsi:type="dcterms:W3CDTF">2023-03-30T07:38:52Z</dcterms:created>
  <dcterms:modified xsi:type="dcterms:W3CDTF">2023-03-30T14:34:35Z</dcterms:modified>
</cp:coreProperties>
</file>