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2224" y="-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0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6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6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3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4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4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7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8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8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11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5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9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RCSI Abstracts 41-49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69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0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0</Words>
  <Application>Microsoft Macintosh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Kelleher</dc:creator>
  <cp:lastModifiedBy>Ruth Kelleher</cp:lastModifiedBy>
  <cp:revision>36</cp:revision>
  <cp:lastPrinted>2023-03-30T07:41:23Z</cp:lastPrinted>
  <dcterms:created xsi:type="dcterms:W3CDTF">2023-03-30T07:38:52Z</dcterms:created>
  <dcterms:modified xsi:type="dcterms:W3CDTF">2023-03-30T14:36:17Z</dcterms:modified>
</cp:coreProperties>
</file>