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rels" ContentType="application/vnd.openxmlformats-package.relationships+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</p:sldIdLst>
  <p:sldSz cx="6858000" cy="9906000" type="A4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 snapToObjects="1">
      <p:cViewPr varScale="1">
        <p:scale>
          <a:sx n="91" d="100"/>
          <a:sy n="91" d="100"/>
        </p:scale>
        <p:origin x="-4424" y="-104"/>
      </p:cViewPr>
      <p:guideLst>
        <p:guide orient="horz" pos="312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interSettings" Target="printerSettings/printerSettings1.bin"/><Relationship Id="rId4" Type="http://schemas.openxmlformats.org/officeDocument/2006/relationships/presProps" Target="presProps.xml"/><Relationship Id="rId5" Type="http://schemas.openxmlformats.org/officeDocument/2006/relationships/viewProps" Target="viewProps.xml"/><Relationship Id="rId6" Type="http://schemas.openxmlformats.org/officeDocument/2006/relationships/theme" Target="theme/theme1.xml"/><Relationship Id="rId7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14350" y="3077282"/>
            <a:ext cx="5829300" cy="2123369"/>
          </a:xfrm>
        </p:spPr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028700" y="5613400"/>
            <a:ext cx="4800600" cy="2531533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GB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0120278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7903365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1735" y="6365523"/>
            <a:ext cx="5829300" cy="1967442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41735" y="4198586"/>
            <a:ext cx="5829300" cy="216693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0384257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57175" y="3338690"/>
            <a:ext cx="2257425" cy="944280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628900" y="3338690"/>
            <a:ext cx="2257425" cy="944280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0604508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2900" y="396699"/>
            <a:ext cx="6172200" cy="1651000"/>
          </a:xfrm>
        </p:spPr>
        <p:txBody>
          <a:bodyPr/>
          <a:lstStyle>
            <a:lvl1pPr>
              <a:defRPr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2900" y="2217385"/>
            <a:ext cx="3030141" cy="924101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2900" y="3141486"/>
            <a:ext cx="3030141" cy="570741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483769" y="2217385"/>
            <a:ext cx="3031331" cy="924101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483769" y="3141486"/>
            <a:ext cx="3031331" cy="5707416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387295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5248510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3868177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2900" y="394405"/>
            <a:ext cx="2256235" cy="1678517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681287" y="394406"/>
            <a:ext cx="3833813" cy="8454497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42900" y="2072923"/>
            <a:ext cx="2256235" cy="6775980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461175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44216" y="6934200"/>
            <a:ext cx="4114800" cy="818622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344216" y="885119"/>
            <a:ext cx="4114800" cy="59436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344216" y="7752822"/>
            <a:ext cx="4114800" cy="1162578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1585986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9016761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3729037" y="573264"/>
            <a:ext cx="1157288" cy="12208228"/>
          </a:xfrm>
        </p:spPr>
        <p:txBody>
          <a:bodyPr vert="eaVert"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57175" y="573264"/>
            <a:ext cx="3357563" cy="12208228"/>
          </a:xfrm>
        </p:spPr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9536907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42900" y="396699"/>
            <a:ext cx="6172200" cy="1651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2900" y="2311401"/>
            <a:ext cx="6172200" cy="653750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342900" y="9181395"/>
            <a:ext cx="1600200" cy="52740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C43AE21-F048-E94D-80C4-4AD2AEC3FCD6}" type="datetimeFigureOut">
              <a:rPr lang="en-US" smtClean="0"/>
              <a:t>30/03/23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343150" y="9181395"/>
            <a:ext cx="2171700" cy="52740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914900" y="9181395"/>
            <a:ext cx="1600200" cy="52740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A511E31-F863-2742-AB7F-7C1E9DBE190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0149948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1.jp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 descr="RCSI Abstracts 1-306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6858000" cy="96968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48058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15</TotalTime>
  <Words>0</Words>
  <Application>Microsoft Macintosh PowerPoint</Application>
  <PresentationFormat>A4 Paper (210x297 mm)</PresentationFormat>
  <Paragraphs>0</Paragraphs>
  <Slides>1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2" baseType="lpstr">
      <vt:lpstr>Office Theme</vt:lpstr>
      <vt:lpstr>PowerPoint Presentation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Ruth Kelleher</dc:creator>
  <cp:lastModifiedBy>Ruth Kelleher</cp:lastModifiedBy>
  <cp:revision>7</cp:revision>
  <cp:lastPrinted>2023-03-30T07:41:23Z</cp:lastPrinted>
  <dcterms:created xsi:type="dcterms:W3CDTF">2023-03-30T07:38:52Z</dcterms:created>
  <dcterms:modified xsi:type="dcterms:W3CDTF">2023-03-30T07:54:15Z</dcterms:modified>
</cp:coreProperties>
</file>