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</p:sldIdLst>
  <p:sldSz cx="6858000" cy="9906000" type="A4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91" d="100"/>
          <a:sy n="91" d="100"/>
        </p:scale>
        <p:origin x="-4424" y="-104"/>
      </p:cViewPr>
      <p:guideLst>
        <p:guide orient="horz" pos="312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interSettings" Target="printerSettings/printerSettings1.bin"/><Relationship Id="rId4" Type="http://schemas.openxmlformats.org/officeDocument/2006/relationships/presProps" Target="presProps.xml"/><Relationship Id="rId5" Type="http://schemas.openxmlformats.org/officeDocument/2006/relationships/viewProps" Target="viewProps.xml"/><Relationship Id="rId6" Type="http://schemas.openxmlformats.org/officeDocument/2006/relationships/theme" Target="theme/theme1.xml"/><Relationship Id="rId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3077282"/>
            <a:ext cx="5829300" cy="2123369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613400"/>
            <a:ext cx="4800600" cy="2531533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12027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903365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6365523"/>
            <a:ext cx="5829300" cy="1967442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4198586"/>
            <a:ext cx="5829300" cy="216693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384257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7175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628900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60450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</p:spPr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217385"/>
            <a:ext cx="303014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3141486"/>
            <a:ext cx="303014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217385"/>
            <a:ext cx="303133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3141486"/>
            <a:ext cx="303133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38729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24851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868177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4405"/>
            <a:ext cx="2256235" cy="1678517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94406"/>
            <a:ext cx="3833813" cy="8454497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2072923"/>
            <a:ext cx="2256235" cy="677598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6117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934200"/>
            <a:ext cx="4114800" cy="818622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85119"/>
            <a:ext cx="4114800" cy="59436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752822"/>
            <a:ext cx="4114800" cy="116257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58598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01676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729037" y="573264"/>
            <a:ext cx="1157288" cy="12208228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7175" y="573264"/>
            <a:ext cx="3357563" cy="12208228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53690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311401"/>
            <a:ext cx="6172200" cy="65375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9181395"/>
            <a:ext cx="21717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14994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RCSI Abstracts 1-309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858000" cy="96968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805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16</TotalTime>
  <Words>0</Words>
  <Application>Microsoft Macintosh PowerPoint</Application>
  <PresentationFormat>A4 Paper (210x297 mm)</PresentationFormat>
  <Paragraphs>0</Paragraphs>
  <Slides>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2" baseType="lpstr">
      <vt:lpstr>Office Theme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Ruth Kelleher</dc:creator>
  <cp:lastModifiedBy>Ruth Kelleher</cp:lastModifiedBy>
  <cp:revision>10</cp:revision>
  <cp:lastPrinted>2023-03-30T07:41:23Z</cp:lastPrinted>
  <dcterms:created xsi:type="dcterms:W3CDTF">2023-03-30T07:38:52Z</dcterms:created>
  <dcterms:modified xsi:type="dcterms:W3CDTF">2023-03-30T07:55:06Z</dcterms:modified>
</cp:coreProperties>
</file>