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554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65" b="1">
                <a:latin typeface="Trebuchet MS"/>
                <a:cs typeface="Trebuchet MS"/>
              </a:rPr>
              <a:t>RCSI</a:t>
            </a:r>
            <a:r>
              <a:rPr dirty="0" sz="900" spc="85" b="1">
                <a:latin typeface="Trebuchet MS"/>
                <a:cs typeface="Trebuchet MS"/>
              </a:rPr>
              <a:t> </a:t>
            </a:r>
            <a:r>
              <a:rPr dirty="0" spc="-20"/>
              <a:t>Centre</a:t>
            </a:r>
            <a:r>
              <a:rPr dirty="0" spc="35"/>
              <a:t> </a:t>
            </a:r>
            <a:r>
              <a:rPr dirty="0" spc="-25"/>
              <a:t>for</a:t>
            </a:r>
            <a:r>
              <a:rPr dirty="0" spc="40"/>
              <a:t> </a:t>
            </a:r>
            <a:r>
              <a:rPr dirty="0" spc="-30"/>
              <a:t>Positive</a:t>
            </a:r>
            <a:r>
              <a:rPr dirty="0" spc="35"/>
              <a:t> </a:t>
            </a:r>
            <a:r>
              <a:rPr dirty="0" spc="-25"/>
              <a:t>Psychology</a:t>
            </a:r>
            <a:r>
              <a:rPr dirty="0" spc="40"/>
              <a:t> </a:t>
            </a:r>
            <a:r>
              <a:rPr dirty="0" spc="-40"/>
              <a:t>and</a:t>
            </a:r>
            <a:r>
              <a:rPr dirty="0" spc="35"/>
              <a:t> </a:t>
            </a:r>
            <a:r>
              <a:rPr dirty="0" spc="-35"/>
              <a:t>Health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554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65" b="1">
                <a:latin typeface="Trebuchet MS"/>
                <a:cs typeface="Trebuchet MS"/>
              </a:rPr>
              <a:t>RCSI</a:t>
            </a:r>
            <a:r>
              <a:rPr dirty="0" sz="900" spc="85" b="1">
                <a:latin typeface="Trebuchet MS"/>
                <a:cs typeface="Trebuchet MS"/>
              </a:rPr>
              <a:t> </a:t>
            </a:r>
            <a:r>
              <a:rPr dirty="0" spc="-20"/>
              <a:t>Centre</a:t>
            </a:r>
            <a:r>
              <a:rPr dirty="0" spc="35"/>
              <a:t> </a:t>
            </a:r>
            <a:r>
              <a:rPr dirty="0" spc="-25"/>
              <a:t>for</a:t>
            </a:r>
            <a:r>
              <a:rPr dirty="0" spc="40"/>
              <a:t> </a:t>
            </a:r>
            <a:r>
              <a:rPr dirty="0" spc="-30"/>
              <a:t>Positive</a:t>
            </a:r>
            <a:r>
              <a:rPr dirty="0" spc="35"/>
              <a:t> </a:t>
            </a:r>
            <a:r>
              <a:rPr dirty="0" spc="-25"/>
              <a:t>Psychology</a:t>
            </a:r>
            <a:r>
              <a:rPr dirty="0" spc="40"/>
              <a:t> </a:t>
            </a:r>
            <a:r>
              <a:rPr dirty="0" spc="-40"/>
              <a:t>and</a:t>
            </a:r>
            <a:r>
              <a:rPr dirty="0" spc="35"/>
              <a:t> </a:t>
            </a:r>
            <a:r>
              <a:rPr dirty="0" spc="-35"/>
              <a:t>Health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554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65" b="1">
                <a:latin typeface="Trebuchet MS"/>
                <a:cs typeface="Trebuchet MS"/>
              </a:rPr>
              <a:t>RCSI</a:t>
            </a:r>
            <a:r>
              <a:rPr dirty="0" sz="900" spc="85" b="1">
                <a:latin typeface="Trebuchet MS"/>
                <a:cs typeface="Trebuchet MS"/>
              </a:rPr>
              <a:t> </a:t>
            </a:r>
            <a:r>
              <a:rPr dirty="0" spc="-20"/>
              <a:t>Centre</a:t>
            </a:r>
            <a:r>
              <a:rPr dirty="0" spc="35"/>
              <a:t> </a:t>
            </a:r>
            <a:r>
              <a:rPr dirty="0" spc="-25"/>
              <a:t>for</a:t>
            </a:r>
            <a:r>
              <a:rPr dirty="0" spc="40"/>
              <a:t> </a:t>
            </a:r>
            <a:r>
              <a:rPr dirty="0" spc="-30"/>
              <a:t>Positive</a:t>
            </a:r>
            <a:r>
              <a:rPr dirty="0" spc="35"/>
              <a:t> </a:t>
            </a:r>
            <a:r>
              <a:rPr dirty="0" spc="-25"/>
              <a:t>Psychology</a:t>
            </a:r>
            <a:r>
              <a:rPr dirty="0" spc="40"/>
              <a:t> </a:t>
            </a:r>
            <a:r>
              <a:rPr dirty="0" spc="-40"/>
              <a:t>and</a:t>
            </a:r>
            <a:r>
              <a:rPr dirty="0" spc="35"/>
              <a:t> </a:t>
            </a:r>
            <a:r>
              <a:rPr dirty="0" spc="-35"/>
              <a:t>Health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554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65" b="1">
                <a:latin typeface="Trebuchet MS"/>
                <a:cs typeface="Trebuchet MS"/>
              </a:rPr>
              <a:t>RCSI</a:t>
            </a:r>
            <a:r>
              <a:rPr dirty="0" sz="900" spc="85" b="1">
                <a:latin typeface="Trebuchet MS"/>
                <a:cs typeface="Trebuchet MS"/>
              </a:rPr>
              <a:t> </a:t>
            </a:r>
            <a:r>
              <a:rPr dirty="0" spc="-20"/>
              <a:t>Centre</a:t>
            </a:r>
            <a:r>
              <a:rPr dirty="0" spc="35"/>
              <a:t> </a:t>
            </a:r>
            <a:r>
              <a:rPr dirty="0" spc="-25"/>
              <a:t>for</a:t>
            </a:r>
            <a:r>
              <a:rPr dirty="0" spc="40"/>
              <a:t> </a:t>
            </a:r>
            <a:r>
              <a:rPr dirty="0" spc="-30"/>
              <a:t>Positive</a:t>
            </a:r>
            <a:r>
              <a:rPr dirty="0" spc="35"/>
              <a:t> </a:t>
            </a:r>
            <a:r>
              <a:rPr dirty="0" spc="-25"/>
              <a:t>Psychology</a:t>
            </a:r>
            <a:r>
              <a:rPr dirty="0" spc="40"/>
              <a:t> </a:t>
            </a:r>
            <a:r>
              <a:rPr dirty="0" spc="-40"/>
              <a:t>and</a:t>
            </a:r>
            <a:r>
              <a:rPr dirty="0" spc="35"/>
              <a:t> </a:t>
            </a:r>
            <a:r>
              <a:rPr dirty="0" spc="-35"/>
              <a:t>Health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45554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65" b="1">
                <a:latin typeface="Trebuchet MS"/>
                <a:cs typeface="Trebuchet MS"/>
              </a:rPr>
              <a:t>RCSI</a:t>
            </a:r>
            <a:r>
              <a:rPr dirty="0" sz="900" spc="85" b="1">
                <a:latin typeface="Trebuchet MS"/>
                <a:cs typeface="Trebuchet MS"/>
              </a:rPr>
              <a:t> </a:t>
            </a:r>
            <a:r>
              <a:rPr dirty="0" spc="-20"/>
              <a:t>Centre</a:t>
            </a:r>
            <a:r>
              <a:rPr dirty="0" spc="35"/>
              <a:t> </a:t>
            </a:r>
            <a:r>
              <a:rPr dirty="0" spc="-25"/>
              <a:t>for</a:t>
            </a:r>
            <a:r>
              <a:rPr dirty="0" spc="40"/>
              <a:t> </a:t>
            </a:r>
            <a:r>
              <a:rPr dirty="0" spc="-30"/>
              <a:t>Positive</a:t>
            </a:r>
            <a:r>
              <a:rPr dirty="0" spc="35"/>
              <a:t> </a:t>
            </a:r>
            <a:r>
              <a:rPr dirty="0" spc="-25"/>
              <a:t>Psychology</a:t>
            </a:r>
            <a:r>
              <a:rPr dirty="0" spc="40"/>
              <a:t> </a:t>
            </a:r>
            <a:r>
              <a:rPr dirty="0" spc="-40"/>
              <a:t>and</a:t>
            </a:r>
            <a:r>
              <a:rPr dirty="0" spc="35"/>
              <a:t> </a:t>
            </a:r>
            <a:r>
              <a:rPr dirty="0" spc="-35"/>
              <a:t>Health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60005" y="0"/>
                </a:moveTo>
                <a:lnTo>
                  <a:pt x="0" y="0"/>
                </a:lnTo>
                <a:lnTo>
                  <a:pt x="0" y="10692003"/>
                </a:lnTo>
                <a:lnTo>
                  <a:pt x="7560005" y="10692003"/>
                </a:lnTo>
                <a:lnTo>
                  <a:pt x="7560005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60005" y="0"/>
                </a:moveTo>
                <a:lnTo>
                  <a:pt x="0" y="0"/>
                </a:lnTo>
                <a:lnTo>
                  <a:pt x="0" y="10692003"/>
                </a:lnTo>
                <a:lnTo>
                  <a:pt x="7560005" y="10692003"/>
                </a:lnTo>
                <a:lnTo>
                  <a:pt x="7560005" y="0"/>
                </a:lnTo>
                <a:close/>
              </a:path>
            </a:pathLst>
          </a:custGeom>
          <a:solidFill>
            <a:srgbClr val="EDF3E0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478669" y="10239864"/>
            <a:ext cx="2602865" cy="19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45554"/>
                </a:solidFill>
                <a:latin typeface="Georgia"/>
                <a:cs typeface="Georgia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65" b="1">
                <a:latin typeface="Trebuchet MS"/>
                <a:cs typeface="Trebuchet MS"/>
              </a:rPr>
              <a:t>RCSI</a:t>
            </a:r>
            <a:r>
              <a:rPr dirty="0" sz="900" spc="85" b="1">
                <a:latin typeface="Trebuchet MS"/>
                <a:cs typeface="Trebuchet MS"/>
              </a:rPr>
              <a:t> </a:t>
            </a:r>
            <a:r>
              <a:rPr dirty="0" spc="-20"/>
              <a:t>Centre</a:t>
            </a:r>
            <a:r>
              <a:rPr dirty="0" spc="35"/>
              <a:t> </a:t>
            </a:r>
            <a:r>
              <a:rPr dirty="0" spc="-25"/>
              <a:t>for</a:t>
            </a:r>
            <a:r>
              <a:rPr dirty="0" spc="40"/>
              <a:t> </a:t>
            </a:r>
            <a:r>
              <a:rPr dirty="0" spc="-30"/>
              <a:t>Positive</a:t>
            </a:r>
            <a:r>
              <a:rPr dirty="0" spc="35"/>
              <a:t> </a:t>
            </a:r>
            <a:r>
              <a:rPr dirty="0" spc="-25"/>
              <a:t>Psychology</a:t>
            </a:r>
            <a:r>
              <a:rPr dirty="0" spc="40"/>
              <a:t> </a:t>
            </a:r>
            <a:r>
              <a:rPr dirty="0" spc="-40"/>
              <a:t>and</a:t>
            </a:r>
            <a:r>
              <a:rPr dirty="0" spc="35"/>
              <a:t> </a:t>
            </a:r>
            <a:r>
              <a:rPr dirty="0" spc="-35"/>
              <a:t>Health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gov.ie/en/campaigns/c36c85-covid-19-coronavirus/" TargetMode="External"/><Relationship Id="rId3" Type="http://schemas.openxmlformats.org/officeDocument/2006/relationships/hyperlink" Target="https://www.hse.ie/eng/services/news/newsfeatures/covid19-updates/" TargetMode="External"/><Relationship Id="rId4" Type="http://schemas.openxmlformats.org/officeDocument/2006/relationships/hyperlink" Target="https://www.who.int/emergencies/diseases/novel-coronavirus-2019" TargetMode="External"/><Relationship Id="rId5" Type="http://schemas.openxmlformats.org/officeDocument/2006/relationships/hyperlink" Target="https://www.ecdc.europa.eu/en/novel-coronavirus-china" TargetMode="External"/><Relationship Id="rId6" Type="http://schemas.openxmlformats.org/officeDocument/2006/relationships/hyperlink" Target="https://www.cdc.gov/coronavirus/2019-ncov/index.html" TargetMode="Externa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nctsn.org/sites/default/files/resources/fact-sheet/outbreak_factsheet_1.pdf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5656" y="280563"/>
            <a:ext cx="4903470" cy="5122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0"/>
              </a:lnSpc>
            </a:pPr>
            <a:r>
              <a:rPr dirty="0" sz="900" spc="30" b="1">
                <a:solidFill>
                  <a:srgbClr val="545554"/>
                </a:solidFill>
                <a:latin typeface="Trebuchet MS"/>
                <a:cs typeface="Trebuchet MS"/>
              </a:rPr>
              <a:t>RCSI</a:t>
            </a:r>
            <a:r>
              <a:rPr dirty="0" sz="900" spc="-5" b="1">
                <a:solidFill>
                  <a:srgbClr val="545554"/>
                </a:solidFill>
                <a:latin typeface="Trebuchet MS"/>
                <a:cs typeface="Trebuchet MS"/>
              </a:rPr>
              <a:t> </a:t>
            </a:r>
            <a:r>
              <a:rPr dirty="0" sz="1000" spc="-20">
                <a:solidFill>
                  <a:srgbClr val="545554"/>
                </a:solidFill>
                <a:latin typeface="Georgia"/>
                <a:cs typeface="Georgia"/>
              </a:rPr>
              <a:t>Centre</a:t>
            </a:r>
            <a:r>
              <a:rPr dirty="0" sz="1000" spc="4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545554"/>
                </a:solidFill>
                <a:latin typeface="Georgia"/>
                <a:cs typeface="Georgia"/>
              </a:rPr>
              <a:t>for</a:t>
            </a:r>
            <a:r>
              <a:rPr dirty="0" sz="1000" spc="3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30">
                <a:solidFill>
                  <a:srgbClr val="545554"/>
                </a:solidFill>
                <a:latin typeface="Georgia"/>
                <a:cs typeface="Georgia"/>
              </a:rPr>
              <a:t>Positive</a:t>
            </a:r>
            <a:r>
              <a:rPr dirty="0" sz="1000" spc="4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545554"/>
                </a:solidFill>
                <a:latin typeface="Georgia"/>
                <a:cs typeface="Georgia"/>
              </a:rPr>
              <a:t>Psychology</a:t>
            </a:r>
            <a:r>
              <a:rPr dirty="0" sz="1000" spc="3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0">
                <a:solidFill>
                  <a:srgbClr val="545554"/>
                </a:solidFill>
                <a:latin typeface="Georgia"/>
                <a:cs typeface="Georgia"/>
              </a:rPr>
              <a:t>and</a:t>
            </a:r>
            <a:r>
              <a:rPr dirty="0" sz="1000" spc="4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35">
                <a:solidFill>
                  <a:srgbClr val="545554"/>
                </a:solidFill>
                <a:latin typeface="Georgia"/>
                <a:cs typeface="Georgia"/>
              </a:rPr>
              <a:t>Health</a:t>
            </a:r>
            <a:endParaRPr sz="10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300">
              <a:latin typeface="Georgia"/>
              <a:cs typeface="Georgia"/>
            </a:endParaRPr>
          </a:p>
          <a:p>
            <a:pPr algn="r">
              <a:lnSpc>
                <a:spcPct val="100000"/>
              </a:lnSpc>
              <a:spcBef>
                <a:spcPts val="990"/>
              </a:spcBef>
            </a:pPr>
            <a:r>
              <a:rPr dirty="0" sz="900" b="1">
                <a:solidFill>
                  <a:srgbClr val="C6C6C5"/>
                </a:solidFill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7560309" cy="7722234"/>
            <a:chOff x="0" y="0"/>
            <a:chExt cx="7560309" cy="772223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559992" cy="772199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7560309" cy="7722234"/>
            </a:xfrm>
            <a:custGeom>
              <a:avLst/>
              <a:gdLst/>
              <a:ahLst/>
              <a:cxnLst/>
              <a:rect l="l" t="t" r="r" b="b"/>
              <a:pathLst>
                <a:path w="7560309" h="7722234">
                  <a:moveTo>
                    <a:pt x="0" y="7722006"/>
                  </a:moveTo>
                  <a:lnTo>
                    <a:pt x="7560005" y="7722006"/>
                  </a:lnTo>
                  <a:lnTo>
                    <a:pt x="7560005" y="0"/>
                  </a:lnTo>
                  <a:lnTo>
                    <a:pt x="0" y="0"/>
                  </a:lnTo>
                  <a:lnTo>
                    <a:pt x="0" y="7722006"/>
                  </a:lnTo>
                  <a:close/>
                </a:path>
              </a:pathLst>
            </a:custGeom>
            <a:solidFill>
              <a:srgbClr val="9E9D9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88264" y="0"/>
              <a:ext cx="1179830" cy="2106295"/>
            </a:xfrm>
            <a:custGeom>
              <a:avLst/>
              <a:gdLst/>
              <a:ahLst/>
              <a:cxnLst/>
              <a:rect l="l" t="t" r="r" b="b"/>
              <a:pathLst>
                <a:path w="1179830" h="2106295">
                  <a:moveTo>
                    <a:pt x="1179741" y="0"/>
                  </a:moveTo>
                  <a:lnTo>
                    <a:pt x="0" y="0"/>
                  </a:lnTo>
                  <a:lnTo>
                    <a:pt x="0" y="2106002"/>
                  </a:lnTo>
                  <a:lnTo>
                    <a:pt x="1179741" y="2106002"/>
                  </a:lnTo>
                  <a:lnTo>
                    <a:pt x="1179741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68616" y="667206"/>
              <a:ext cx="201930" cy="36195"/>
            </a:xfrm>
            <a:custGeom>
              <a:avLst/>
              <a:gdLst/>
              <a:ahLst/>
              <a:cxnLst/>
              <a:rect l="l" t="t" r="r" b="b"/>
              <a:pathLst>
                <a:path w="201930" h="36195">
                  <a:moveTo>
                    <a:pt x="57886" y="15151"/>
                  </a:moveTo>
                  <a:lnTo>
                    <a:pt x="57619" y="13728"/>
                  </a:lnTo>
                  <a:lnTo>
                    <a:pt x="55626" y="11785"/>
                  </a:lnTo>
                  <a:lnTo>
                    <a:pt x="20485" y="11785"/>
                  </a:lnTo>
                  <a:lnTo>
                    <a:pt x="24688" y="8178"/>
                  </a:lnTo>
                  <a:lnTo>
                    <a:pt x="26924" y="6578"/>
                  </a:lnTo>
                  <a:lnTo>
                    <a:pt x="33782" y="6578"/>
                  </a:lnTo>
                  <a:lnTo>
                    <a:pt x="44856" y="9880"/>
                  </a:lnTo>
                  <a:lnTo>
                    <a:pt x="46494" y="11455"/>
                  </a:lnTo>
                  <a:lnTo>
                    <a:pt x="46723" y="11772"/>
                  </a:lnTo>
                  <a:lnTo>
                    <a:pt x="55626" y="11785"/>
                  </a:lnTo>
                  <a:lnTo>
                    <a:pt x="53886" y="10083"/>
                  </a:lnTo>
                  <a:lnTo>
                    <a:pt x="51396" y="6578"/>
                  </a:lnTo>
                  <a:lnTo>
                    <a:pt x="49199" y="3492"/>
                  </a:lnTo>
                  <a:lnTo>
                    <a:pt x="33997" y="0"/>
                  </a:lnTo>
                  <a:lnTo>
                    <a:pt x="23799" y="0"/>
                  </a:lnTo>
                  <a:lnTo>
                    <a:pt x="14135" y="8394"/>
                  </a:lnTo>
                  <a:lnTo>
                    <a:pt x="14135" y="15697"/>
                  </a:lnTo>
                  <a:lnTo>
                    <a:pt x="14135" y="28714"/>
                  </a:lnTo>
                  <a:lnTo>
                    <a:pt x="13589" y="28219"/>
                  </a:lnTo>
                  <a:lnTo>
                    <a:pt x="10629" y="24879"/>
                  </a:lnTo>
                  <a:lnTo>
                    <a:pt x="7861" y="20777"/>
                  </a:lnTo>
                  <a:lnTo>
                    <a:pt x="8636" y="17272"/>
                  </a:lnTo>
                  <a:lnTo>
                    <a:pt x="10071" y="17005"/>
                  </a:lnTo>
                  <a:lnTo>
                    <a:pt x="12052" y="16535"/>
                  </a:lnTo>
                  <a:lnTo>
                    <a:pt x="14135" y="15697"/>
                  </a:lnTo>
                  <a:lnTo>
                    <a:pt x="14135" y="8394"/>
                  </a:lnTo>
                  <a:lnTo>
                    <a:pt x="11709" y="10490"/>
                  </a:lnTo>
                  <a:lnTo>
                    <a:pt x="4673" y="11125"/>
                  </a:lnTo>
                  <a:lnTo>
                    <a:pt x="3619" y="11772"/>
                  </a:lnTo>
                  <a:lnTo>
                    <a:pt x="952" y="16535"/>
                  </a:lnTo>
                  <a:lnTo>
                    <a:pt x="850" y="17005"/>
                  </a:lnTo>
                  <a:lnTo>
                    <a:pt x="0" y="23139"/>
                  </a:lnTo>
                  <a:lnTo>
                    <a:pt x="8039" y="32169"/>
                  </a:lnTo>
                  <a:lnTo>
                    <a:pt x="11010" y="35471"/>
                  </a:lnTo>
                  <a:lnTo>
                    <a:pt x="13881" y="36169"/>
                  </a:lnTo>
                  <a:lnTo>
                    <a:pt x="17907" y="36169"/>
                  </a:lnTo>
                  <a:lnTo>
                    <a:pt x="19291" y="35293"/>
                  </a:lnTo>
                  <a:lnTo>
                    <a:pt x="20548" y="34404"/>
                  </a:lnTo>
                  <a:lnTo>
                    <a:pt x="21069" y="33426"/>
                  </a:lnTo>
                  <a:lnTo>
                    <a:pt x="21069" y="28714"/>
                  </a:lnTo>
                  <a:lnTo>
                    <a:pt x="21069" y="18376"/>
                  </a:lnTo>
                  <a:lnTo>
                    <a:pt x="55549" y="18376"/>
                  </a:lnTo>
                  <a:lnTo>
                    <a:pt x="56807" y="17576"/>
                  </a:lnTo>
                  <a:lnTo>
                    <a:pt x="57645" y="15697"/>
                  </a:lnTo>
                  <a:lnTo>
                    <a:pt x="57886" y="15151"/>
                  </a:lnTo>
                  <a:close/>
                </a:path>
                <a:path w="201930" h="36195">
                  <a:moveTo>
                    <a:pt x="201396" y="18288"/>
                  </a:moveTo>
                  <a:lnTo>
                    <a:pt x="199948" y="15697"/>
                  </a:lnTo>
                  <a:lnTo>
                    <a:pt x="198310" y="12750"/>
                  </a:lnTo>
                  <a:lnTo>
                    <a:pt x="197739" y="11785"/>
                  </a:lnTo>
                  <a:lnTo>
                    <a:pt x="193560" y="11785"/>
                  </a:lnTo>
                  <a:lnTo>
                    <a:pt x="193560" y="21018"/>
                  </a:lnTo>
                  <a:lnTo>
                    <a:pt x="190284" y="25425"/>
                  </a:lnTo>
                  <a:lnTo>
                    <a:pt x="188074" y="27889"/>
                  </a:lnTo>
                  <a:lnTo>
                    <a:pt x="187490" y="28486"/>
                  </a:lnTo>
                  <a:lnTo>
                    <a:pt x="187223" y="28714"/>
                  </a:lnTo>
                  <a:lnTo>
                    <a:pt x="187223" y="15697"/>
                  </a:lnTo>
                  <a:lnTo>
                    <a:pt x="189306" y="16535"/>
                  </a:lnTo>
                  <a:lnTo>
                    <a:pt x="191300" y="17005"/>
                  </a:lnTo>
                  <a:lnTo>
                    <a:pt x="192722" y="17272"/>
                  </a:lnTo>
                  <a:lnTo>
                    <a:pt x="193560" y="21018"/>
                  </a:lnTo>
                  <a:lnTo>
                    <a:pt x="193560" y="11785"/>
                  </a:lnTo>
                  <a:lnTo>
                    <a:pt x="154647" y="11785"/>
                  </a:lnTo>
                  <a:lnTo>
                    <a:pt x="154825" y="11557"/>
                  </a:lnTo>
                  <a:lnTo>
                    <a:pt x="156514" y="9880"/>
                  </a:lnTo>
                  <a:lnTo>
                    <a:pt x="167576" y="6578"/>
                  </a:lnTo>
                  <a:lnTo>
                    <a:pt x="174434" y="6578"/>
                  </a:lnTo>
                  <a:lnTo>
                    <a:pt x="176682" y="8178"/>
                  </a:lnTo>
                  <a:lnTo>
                    <a:pt x="180873" y="11772"/>
                  </a:lnTo>
                  <a:lnTo>
                    <a:pt x="197739" y="11785"/>
                  </a:lnTo>
                  <a:lnTo>
                    <a:pt x="196697" y="11125"/>
                  </a:lnTo>
                  <a:lnTo>
                    <a:pt x="195478" y="11023"/>
                  </a:lnTo>
                  <a:lnTo>
                    <a:pt x="189661" y="10490"/>
                  </a:lnTo>
                  <a:lnTo>
                    <a:pt x="185153" y="6578"/>
                  </a:lnTo>
                  <a:lnTo>
                    <a:pt x="177558" y="0"/>
                  </a:lnTo>
                  <a:lnTo>
                    <a:pt x="167373" y="0"/>
                  </a:lnTo>
                  <a:lnTo>
                    <a:pt x="152184" y="3492"/>
                  </a:lnTo>
                  <a:lnTo>
                    <a:pt x="149186" y="7734"/>
                  </a:lnTo>
                  <a:lnTo>
                    <a:pt x="147510" y="10071"/>
                  </a:lnTo>
                  <a:lnTo>
                    <a:pt x="143776" y="13728"/>
                  </a:lnTo>
                  <a:lnTo>
                    <a:pt x="143497" y="15151"/>
                  </a:lnTo>
                  <a:lnTo>
                    <a:pt x="144576" y="17576"/>
                  </a:lnTo>
                  <a:lnTo>
                    <a:pt x="145834" y="18376"/>
                  </a:lnTo>
                  <a:lnTo>
                    <a:pt x="180301" y="18376"/>
                  </a:lnTo>
                  <a:lnTo>
                    <a:pt x="180301" y="33426"/>
                  </a:lnTo>
                  <a:lnTo>
                    <a:pt x="180822" y="34404"/>
                  </a:lnTo>
                  <a:lnTo>
                    <a:pt x="181686" y="35039"/>
                  </a:lnTo>
                  <a:lnTo>
                    <a:pt x="183464" y="36169"/>
                  </a:lnTo>
                  <a:lnTo>
                    <a:pt x="187490" y="36169"/>
                  </a:lnTo>
                  <a:lnTo>
                    <a:pt x="190347" y="35471"/>
                  </a:lnTo>
                  <a:lnTo>
                    <a:pt x="196443" y="28714"/>
                  </a:lnTo>
                  <a:lnTo>
                    <a:pt x="199631" y="25171"/>
                  </a:lnTo>
                  <a:lnTo>
                    <a:pt x="201396" y="182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804" y="670483"/>
              <a:ext cx="50965" cy="3117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5847" y="670483"/>
              <a:ext cx="50952" cy="3117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2640" y="379818"/>
              <a:ext cx="514080" cy="59867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0785" y="868312"/>
              <a:ext cx="500613" cy="9382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17918" y="749477"/>
              <a:ext cx="503555" cy="213995"/>
            </a:xfrm>
            <a:custGeom>
              <a:avLst/>
              <a:gdLst/>
              <a:ahLst/>
              <a:cxnLst/>
              <a:rect l="l" t="t" r="r" b="b"/>
              <a:pathLst>
                <a:path w="503555" h="213994">
                  <a:moveTo>
                    <a:pt x="503529" y="161417"/>
                  </a:moveTo>
                  <a:lnTo>
                    <a:pt x="499681" y="152057"/>
                  </a:lnTo>
                  <a:lnTo>
                    <a:pt x="499681" y="159956"/>
                  </a:lnTo>
                  <a:lnTo>
                    <a:pt x="498944" y="165722"/>
                  </a:lnTo>
                  <a:lnTo>
                    <a:pt x="497827" y="169049"/>
                  </a:lnTo>
                  <a:lnTo>
                    <a:pt x="476935" y="184480"/>
                  </a:lnTo>
                  <a:lnTo>
                    <a:pt x="398297" y="188620"/>
                  </a:lnTo>
                  <a:lnTo>
                    <a:pt x="303657" y="196507"/>
                  </a:lnTo>
                  <a:lnTo>
                    <a:pt x="251764" y="211645"/>
                  </a:lnTo>
                  <a:lnTo>
                    <a:pt x="199631" y="196469"/>
                  </a:lnTo>
                  <a:lnTo>
                    <a:pt x="105181" y="188620"/>
                  </a:lnTo>
                  <a:lnTo>
                    <a:pt x="26581" y="184480"/>
                  </a:lnTo>
                  <a:lnTo>
                    <a:pt x="5740" y="169049"/>
                  </a:lnTo>
                  <a:lnTo>
                    <a:pt x="5194" y="167728"/>
                  </a:lnTo>
                  <a:lnTo>
                    <a:pt x="2501" y="160756"/>
                  </a:lnTo>
                  <a:lnTo>
                    <a:pt x="6032" y="152158"/>
                  </a:lnTo>
                  <a:lnTo>
                    <a:pt x="43611" y="138176"/>
                  </a:lnTo>
                  <a:lnTo>
                    <a:pt x="83464" y="130175"/>
                  </a:lnTo>
                  <a:lnTo>
                    <a:pt x="131508" y="124447"/>
                  </a:lnTo>
                  <a:lnTo>
                    <a:pt x="187667" y="120992"/>
                  </a:lnTo>
                  <a:lnTo>
                    <a:pt x="193586" y="120891"/>
                  </a:lnTo>
                  <a:lnTo>
                    <a:pt x="199377" y="126263"/>
                  </a:lnTo>
                  <a:lnTo>
                    <a:pt x="207213" y="132613"/>
                  </a:lnTo>
                  <a:lnTo>
                    <a:pt x="207822" y="133083"/>
                  </a:lnTo>
                  <a:lnTo>
                    <a:pt x="208610" y="133337"/>
                  </a:lnTo>
                  <a:lnTo>
                    <a:pt x="210185" y="133337"/>
                  </a:lnTo>
                  <a:lnTo>
                    <a:pt x="210972" y="133083"/>
                  </a:lnTo>
                  <a:lnTo>
                    <a:pt x="219989" y="125755"/>
                  </a:lnTo>
                  <a:lnTo>
                    <a:pt x="226720" y="120281"/>
                  </a:lnTo>
                  <a:lnTo>
                    <a:pt x="251828" y="119824"/>
                  </a:lnTo>
                  <a:lnTo>
                    <a:pt x="276809" y="120281"/>
                  </a:lnTo>
                  <a:lnTo>
                    <a:pt x="292582" y="133083"/>
                  </a:lnTo>
                  <a:lnTo>
                    <a:pt x="294436" y="133083"/>
                  </a:lnTo>
                  <a:lnTo>
                    <a:pt x="295744" y="132092"/>
                  </a:lnTo>
                  <a:lnTo>
                    <a:pt x="303453" y="125755"/>
                  </a:lnTo>
                  <a:lnTo>
                    <a:pt x="304012" y="125234"/>
                  </a:lnTo>
                  <a:lnTo>
                    <a:pt x="308660" y="120865"/>
                  </a:lnTo>
                  <a:lnTo>
                    <a:pt x="315912" y="120992"/>
                  </a:lnTo>
                  <a:lnTo>
                    <a:pt x="372033" y="124447"/>
                  </a:lnTo>
                  <a:lnTo>
                    <a:pt x="420065" y="130175"/>
                  </a:lnTo>
                  <a:lnTo>
                    <a:pt x="459917" y="138176"/>
                  </a:lnTo>
                  <a:lnTo>
                    <a:pt x="498005" y="153631"/>
                  </a:lnTo>
                  <a:lnTo>
                    <a:pt x="499681" y="159956"/>
                  </a:lnTo>
                  <a:lnTo>
                    <a:pt x="499681" y="152057"/>
                  </a:lnTo>
                  <a:lnTo>
                    <a:pt x="460603" y="136309"/>
                  </a:lnTo>
                  <a:lnTo>
                    <a:pt x="420573" y="128257"/>
                  </a:lnTo>
                  <a:lnTo>
                    <a:pt x="372351" y="122491"/>
                  </a:lnTo>
                  <a:lnTo>
                    <a:pt x="329247" y="119824"/>
                  </a:lnTo>
                  <a:lnTo>
                    <a:pt x="310730" y="118922"/>
                  </a:lnTo>
                  <a:lnTo>
                    <a:pt x="312089" y="117640"/>
                  </a:lnTo>
                  <a:lnTo>
                    <a:pt x="320598" y="108165"/>
                  </a:lnTo>
                  <a:lnTo>
                    <a:pt x="328358" y="97396"/>
                  </a:lnTo>
                  <a:lnTo>
                    <a:pt x="329222" y="96012"/>
                  </a:lnTo>
                  <a:lnTo>
                    <a:pt x="328917" y="94259"/>
                  </a:lnTo>
                  <a:lnTo>
                    <a:pt x="293865" y="65760"/>
                  </a:lnTo>
                  <a:lnTo>
                    <a:pt x="339331" y="28841"/>
                  </a:lnTo>
                  <a:lnTo>
                    <a:pt x="339788" y="27927"/>
                  </a:lnTo>
                  <a:lnTo>
                    <a:pt x="339788" y="6591"/>
                  </a:lnTo>
                  <a:lnTo>
                    <a:pt x="339788" y="1473"/>
                  </a:lnTo>
                  <a:lnTo>
                    <a:pt x="338226" y="0"/>
                  </a:lnTo>
                  <a:lnTo>
                    <a:pt x="332854" y="0"/>
                  </a:lnTo>
                  <a:lnTo>
                    <a:pt x="332854" y="6591"/>
                  </a:lnTo>
                  <a:lnTo>
                    <a:pt x="332854" y="25450"/>
                  </a:lnTo>
                  <a:lnTo>
                    <a:pt x="285508" y="63868"/>
                  </a:lnTo>
                  <a:lnTo>
                    <a:pt x="285064" y="64782"/>
                  </a:lnTo>
                  <a:lnTo>
                    <a:pt x="285064" y="66725"/>
                  </a:lnTo>
                  <a:lnTo>
                    <a:pt x="285508" y="67640"/>
                  </a:lnTo>
                  <a:lnTo>
                    <a:pt x="320878" y="96393"/>
                  </a:lnTo>
                  <a:lnTo>
                    <a:pt x="314363" y="105054"/>
                  </a:lnTo>
                  <a:lnTo>
                    <a:pt x="307327" y="112826"/>
                  </a:lnTo>
                  <a:lnTo>
                    <a:pt x="301129" y="118745"/>
                  </a:lnTo>
                  <a:lnTo>
                    <a:pt x="298945" y="118706"/>
                  </a:lnTo>
                  <a:lnTo>
                    <a:pt x="298945" y="120688"/>
                  </a:lnTo>
                  <a:lnTo>
                    <a:pt x="293585" y="125234"/>
                  </a:lnTo>
                  <a:lnTo>
                    <a:pt x="287731" y="120484"/>
                  </a:lnTo>
                  <a:lnTo>
                    <a:pt x="298945" y="120688"/>
                  </a:lnTo>
                  <a:lnTo>
                    <a:pt x="298945" y="118706"/>
                  </a:lnTo>
                  <a:lnTo>
                    <a:pt x="285242" y="118465"/>
                  </a:lnTo>
                  <a:lnTo>
                    <a:pt x="274332" y="109601"/>
                  </a:lnTo>
                  <a:lnTo>
                    <a:pt x="274332" y="118275"/>
                  </a:lnTo>
                  <a:lnTo>
                    <a:pt x="251701" y="117856"/>
                  </a:lnTo>
                  <a:lnTo>
                    <a:pt x="229209" y="118262"/>
                  </a:lnTo>
                  <a:lnTo>
                    <a:pt x="251777" y="99936"/>
                  </a:lnTo>
                  <a:lnTo>
                    <a:pt x="274332" y="118275"/>
                  </a:lnTo>
                  <a:lnTo>
                    <a:pt x="274332" y="109601"/>
                  </a:lnTo>
                  <a:lnTo>
                    <a:pt x="262445" y="99936"/>
                  </a:lnTo>
                  <a:lnTo>
                    <a:pt x="252730" y="92049"/>
                  </a:lnTo>
                  <a:lnTo>
                    <a:pt x="250825" y="92049"/>
                  </a:lnTo>
                  <a:lnTo>
                    <a:pt x="218313" y="118465"/>
                  </a:lnTo>
                  <a:lnTo>
                    <a:pt x="215823" y="118516"/>
                  </a:lnTo>
                  <a:lnTo>
                    <a:pt x="215823" y="120484"/>
                  </a:lnTo>
                  <a:lnTo>
                    <a:pt x="209334" y="125755"/>
                  </a:lnTo>
                  <a:lnTo>
                    <a:pt x="203276" y="120713"/>
                  </a:lnTo>
                  <a:lnTo>
                    <a:pt x="215823" y="120484"/>
                  </a:lnTo>
                  <a:lnTo>
                    <a:pt x="215823" y="118516"/>
                  </a:lnTo>
                  <a:lnTo>
                    <a:pt x="201142" y="118770"/>
                  </a:lnTo>
                  <a:lnTo>
                    <a:pt x="195541" y="113487"/>
                  </a:lnTo>
                  <a:lnTo>
                    <a:pt x="188455" y="105752"/>
                  </a:lnTo>
                  <a:lnTo>
                    <a:pt x="181825" y="97078"/>
                  </a:lnTo>
                  <a:lnTo>
                    <a:pt x="218046" y="67640"/>
                  </a:lnTo>
                  <a:lnTo>
                    <a:pt x="218478" y="66725"/>
                  </a:lnTo>
                  <a:lnTo>
                    <a:pt x="218478" y="64782"/>
                  </a:lnTo>
                  <a:lnTo>
                    <a:pt x="218046" y="63868"/>
                  </a:lnTo>
                  <a:lnTo>
                    <a:pt x="169367" y="24345"/>
                  </a:lnTo>
                  <a:lnTo>
                    <a:pt x="169367" y="6591"/>
                  </a:lnTo>
                  <a:lnTo>
                    <a:pt x="210350" y="6591"/>
                  </a:lnTo>
                  <a:lnTo>
                    <a:pt x="250825" y="39471"/>
                  </a:lnTo>
                  <a:lnTo>
                    <a:pt x="252730" y="39471"/>
                  </a:lnTo>
                  <a:lnTo>
                    <a:pt x="262432" y="31597"/>
                  </a:lnTo>
                  <a:lnTo>
                    <a:pt x="293204" y="6591"/>
                  </a:lnTo>
                  <a:lnTo>
                    <a:pt x="332854" y="6591"/>
                  </a:lnTo>
                  <a:lnTo>
                    <a:pt x="332854" y="0"/>
                  </a:lnTo>
                  <a:lnTo>
                    <a:pt x="291096" y="0"/>
                  </a:lnTo>
                  <a:lnTo>
                    <a:pt x="290309" y="292"/>
                  </a:lnTo>
                  <a:lnTo>
                    <a:pt x="251777" y="31597"/>
                  </a:lnTo>
                  <a:lnTo>
                    <a:pt x="220980" y="6591"/>
                  </a:lnTo>
                  <a:lnTo>
                    <a:pt x="213182" y="266"/>
                  </a:lnTo>
                  <a:lnTo>
                    <a:pt x="212407" y="0"/>
                  </a:lnTo>
                  <a:lnTo>
                    <a:pt x="163995" y="0"/>
                  </a:lnTo>
                  <a:lnTo>
                    <a:pt x="162445" y="1473"/>
                  </a:lnTo>
                  <a:lnTo>
                    <a:pt x="162445" y="26822"/>
                  </a:lnTo>
                  <a:lnTo>
                    <a:pt x="162890" y="27736"/>
                  </a:lnTo>
                  <a:lnTo>
                    <a:pt x="209702" y="65760"/>
                  </a:lnTo>
                  <a:lnTo>
                    <a:pt x="173761" y="94970"/>
                  </a:lnTo>
                  <a:lnTo>
                    <a:pt x="173583" y="96012"/>
                  </a:lnTo>
                  <a:lnTo>
                    <a:pt x="173659" y="97078"/>
                  </a:lnTo>
                  <a:lnTo>
                    <a:pt x="174332" y="98145"/>
                  </a:lnTo>
                  <a:lnTo>
                    <a:pt x="182219" y="108902"/>
                  </a:lnTo>
                  <a:lnTo>
                    <a:pt x="190817" y="118313"/>
                  </a:lnTo>
                  <a:lnTo>
                    <a:pt x="191490" y="118948"/>
                  </a:lnTo>
                  <a:lnTo>
                    <a:pt x="187439" y="119011"/>
                  </a:lnTo>
                  <a:lnTo>
                    <a:pt x="131152" y="122491"/>
                  </a:lnTo>
                  <a:lnTo>
                    <a:pt x="82956" y="128257"/>
                  </a:lnTo>
                  <a:lnTo>
                    <a:pt x="42964" y="136309"/>
                  </a:lnTo>
                  <a:lnTo>
                    <a:pt x="4292" y="150939"/>
                  </a:lnTo>
                  <a:lnTo>
                    <a:pt x="0" y="161429"/>
                  </a:lnTo>
                  <a:lnTo>
                    <a:pt x="3937" y="170078"/>
                  </a:lnTo>
                  <a:lnTo>
                    <a:pt x="25819" y="186436"/>
                  </a:lnTo>
                  <a:lnTo>
                    <a:pt x="105029" y="190601"/>
                  </a:lnTo>
                  <a:lnTo>
                    <a:pt x="199250" y="198412"/>
                  </a:lnTo>
                  <a:lnTo>
                    <a:pt x="251409" y="213601"/>
                  </a:lnTo>
                  <a:lnTo>
                    <a:pt x="251980" y="213639"/>
                  </a:lnTo>
                  <a:lnTo>
                    <a:pt x="258813" y="211645"/>
                  </a:lnTo>
                  <a:lnTo>
                    <a:pt x="304063" y="198437"/>
                  </a:lnTo>
                  <a:lnTo>
                    <a:pt x="398437" y="190601"/>
                  </a:lnTo>
                  <a:lnTo>
                    <a:pt x="477710" y="186436"/>
                  </a:lnTo>
                  <a:lnTo>
                    <a:pt x="499300" y="170446"/>
                  </a:lnTo>
                  <a:lnTo>
                    <a:pt x="499618" y="170078"/>
                  </a:lnTo>
                  <a:lnTo>
                    <a:pt x="503529" y="1614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8367" y="933906"/>
              <a:ext cx="122618" cy="4105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707316" y="933100"/>
              <a:ext cx="125095" cy="43180"/>
            </a:xfrm>
            <a:custGeom>
              <a:avLst/>
              <a:gdLst/>
              <a:ahLst/>
              <a:cxnLst/>
              <a:rect l="l" t="t" r="r" b="b"/>
              <a:pathLst>
                <a:path w="125094" h="43180">
                  <a:moveTo>
                    <a:pt x="77468" y="3122"/>
                  </a:moveTo>
                  <a:lnTo>
                    <a:pt x="62377" y="3122"/>
                  </a:lnTo>
                  <a:lnTo>
                    <a:pt x="68432" y="2228"/>
                  </a:lnTo>
                  <a:lnTo>
                    <a:pt x="78953" y="963"/>
                  </a:lnTo>
                  <a:lnTo>
                    <a:pt x="90146" y="0"/>
                  </a:lnTo>
                  <a:lnTo>
                    <a:pt x="98216" y="9"/>
                  </a:lnTo>
                  <a:lnTo>
                    <a:pt x="106058" y="1072"/>
                  </a:lnTo>
                  <a:lnTo>
                    <a:pt x="113499" y="1613"/>
                  </a:lnTo>
                  <a:lnTo>
                    <a:pt x="113738" y="1795"/>
                  </a:lnTo>
                  <a:lnTo>
                    <a:pt x="94761" y="1795"/>
                  </a:lnTo>
                  <a:lnTo>
                    <a:pt x="85659" y="2274"/>
                  </a:lnTo>
                  <a:lnTo>
                    <a:pt x="77468" y="3122"/>
                  </a:lnTo>
                  <a:close/>
                </a:path>
                <a:path w="125094" h="43180">
                  <a:moveTo>
                    <a:pt x="13740" y="39944"/>
                  </a:moveTo>
                  <a:lnTo>
                    <a:pt x="5090" y="39944"/>
                  </a:lnTo>
                  <a:lnTo>
                    <a:pt x="150" y="37851"/>
                  </a:lnTo>
                  <a:lnTo>
                    <a:pt x="19" y="37573"/>
                  </a:lnTo>
                  <a:lnTo>
                    <a:pt x="0" y="37066"/>
                  </a:lnTo>
                  <a:lnTo>
                    <a:pt x="10863" y="1893"/>
                  </a:lnTo>
                  <a:lnTo>
                    <a:pt x="11230" y="1613"/>
                  </a:lnTo>
                  <a:lnTo>
                    <a:pt x="18661" y="1072"/>
                  </a:lnTo>
                  <a:lnTo>
                    <a:pt x="26541" y="9"/>
                  </a:lnTo>
                  <a:lnTo>
                    <a:pt x="34669" y="9"/>
                  </a:lnTo>
                  <a:lnTo>
                    <a:pt x="45831" y="970"/>
                  </a:lnTo>
                  <a:lnTo>
                    <a:pt x="52700" y="1795"/>
                  </a:lnTo>
                  <a:lnTo>
                    <a:pt x="28695" y="1795"/>
                  </a:lnTo>
                  <a:lnTo>
                    <a:pt x="27622" y="1849"/>
                  </a:lnTo>
                  <a:lnTo>
                    <a:pt x="20355" y="2842"/>
                  </a:lnTo>
                  <a:lnTo>
                    <a:pt x="12540" y="3497"/>
                  </a:lnTo>
                  <a:lnTo>
                    <a:pt x="2323" y="36561"/>
                  </a:lnTo>
                  <a:lnTo>
                    <a:pt x="3770" y="37066"/>
                  </a:lnTo>
                  <a:lnTo>
                    <a:pt x="6978" y="37982"/>
                  </a:lnTo>
                  <a:lnTo>
                    <a:pt x="20838" y="37982"/>
                  </a:lnTo>
                  <a:lnTo>
                    <a:pt x="16472" y="39508"/>
                  </a:lnTo>
                  <a:lnTo>
                    <a:pt x="13740" y="39944"/>
                  </a:lnTo>
                  <a:close/>
                </a:path>
                <a:path w="125094" h="43180">
                  <a:moveTo>
                    <a:pt x="62424" y="5179"/>
                  </a:moveTo>
                  <a:lnTo>
                    <a:pt x="62232" y="5153"/>
                  </a:lnTo>
                  <a:lnTo>
                    <a:pt x="62003" y="5058"/>
                  </a:lnTo>
                  <a:lnTo>
                    <a:pt x="58021" y="4452"/>
                  </a:lnTo>
                  <a:lnTo>
                    <a:pt x="49419" y="3341"/>
                  </a:lnTo>
                  <a:lnTo>
                    <a:pt x="39110" y="2273"/>
                  </a:lnTo>
                  <a:lnTo>
                    <a:pt x="30006" y="1795"/>
                  </a:lnTo>
                  <a:lnTo>
                    <a:pt x="52700" y="1795"/>
                  </a:lnTo>
                  <a:lnTo>
                    <a:pt x="56614" y="2274"/>
                  </a:lnTo>
                  <a:lnTo>
                    <a:pt x="62377" y="3122"/>
                  </a:lnTo>
                  <a:lnTo>
                    <a:pt x="77468" y="3122"/>
                  </a:lnTo>
                  <a:lnTo>
                    <a:pt x="75332" y="3344"/>
                  </a:lnTo>
                  <a:lnTo>
                    <a:pt x="66693" y="4459"/>
                  </a:lnTo>
                  <a:lnTo>
                    <a:pt x="62654" y="5075"/>
                  </a:lnTo>
                  <a:lnTo>
                    <a:pt x="62424" y="5179"/>
                  </a:lnTo>
                  <a:close/>
                </a:path>
                <a:path w="125094" h="43180">
                  <a:moveTo>
                    <a:pt x="124249" y="37982"/>
                  </a:moveTo>
                  <a:lnTo>
                    <a:pt x="117732" y="37982"/>
                  </a:lnTo>
                  <a:lnTo>
                    <a:pt x="120939" y="37066"/>
                  </a:lnTo>
                  <a:lnTo>
                    <a:pt x="122396" y="36561"/>
                  </a:lnTo>
                  <a:lnTo>
                    <a:pt x="112198" y="3497"/>
                  </a:lnTo>
                  <a:lnTo>
                    <a:pt x="104364" y="2834"/>
                  </a:lnTo>
                  <a:lnTo>
                    <a:pt x="97133" y="1849"/>
                  </a:lnTo>
                  <a:lnTo>
                    <a:pt x="96080" y="1795"/>
                  </a:lnTo>
                  <a:lnTo>
                    <a:pt x="113738" y="1795"/>
                  </a:lnTo>
                  <a:lnTo>
                    <a:pt x="113866" y="1893"/>
                  </a:lnTo>
                  <a:lnTo>
                    <a:pt x="124711" y="37066"/>
                  </a:lnTo>
                  <a:lnTo>
                    <a:pt x="124691" y="37573"/>
                  </a:lnTo>
                  <a:lnTo>
                    <a:pt x="124559" y="37851"/>
                  </a:lnTo>
                  <a:lnTo>
                    <a:pt x="124249" y="37982"/>
                  </a:lnTo>
                  <a:close/>
                </a:path>
                <a:path w="125094" h="43180">
                  <a:moveTo>
                    <a:pt x="20838" y="37982"/>
                  </a:moveTo>
                  <a:lnTo>
                    <a:pt x="13493" y="37982"/>
                  </a:lnTo>
                  <a:lnTo>
                    <a:pt x="15994" y="37573"/>
                  </a:lnTo>
                  <a:lnTo>
                    <a:pt x="18321" y="36770"/>
                  </a:lnTo>
                  <a:lnTo>
                    <a:pt x="21510" y="35636"/>
                  </a:lnTo>
                  <a:lnTo>
                    <a:pt x="26670" y="35410"/>
                  </a:lnTo>
                  <a:lnTo>
                    <a:pt x="30444" y="35410"/>
                  </a:lnTo>
                  <a:lnTo>
                    <a:pt x="39680" y="35799"/>
                  </a:lnTo>
                  <a:lnTo>
                    <a:pt x="48999" y="36879"/>
                  </a:lnTo>
                  <a:lnTo>
                    <a:pt x="51491" y="37389"/>
                  </a:lnTo>
                  <a:lnTo>
                    <a:pt x="25277" y="37389"/>
                  </a:lnTo>
                  <a:lnTo>
                    <a:pt x="21341" y="37807"/>
                  </a:lnTo>
                  <a:lnTo>
                    <a:pt x="20838" y="37982"/>
                  </a:lnTo>
                  <a:close/>
                </a:path>
                <a:path w="125094" h="43180">
                  <a:moveTo>
                    <a:pt x="67622" y="40598"/>
                  </a:moveTo>
                  <a:lnTo>
                    <a:pt x="62377" y="40598"/>
                  </a:lnTo>
                  <a:lnTo>
                    <a:pt x="67718" y="38522"/>
                  </a:lnTo>
                  <a:lnTo>
                    <a:pt x="75732" y="36879"/>
                  </a:lnTo>
                  <a:lnTo>
                    <a:pt x="85042" y="35799"/>
                  </a:lnTo>
                  <a:lnTo>
                    <a:pt x="94275" y="35410"/>
                  </a:lnTo>
                  <a:lnTo>
                    <a:pt x="98033" y="35410"/>
                  </a:lnTo>
                  <a:lnTo>
                    <a:pt x="103200" y="35636"/>
                  </a:lnTo>
                  <a:lnTo>
                    <a:pt x="108184" y="37389"/>
                  </a:lnTo>
                  <a:lnTo>
                    <a:pt x="94275" y="37389"/>
                  </a:lnTo>
                  <a:lnTo>
                    <a:pt x="84580" y="37819"/>
                  </a:lnTo>
                  <a:lnTo>
                    <a:pt x="75250" y="38958"/>
                  </a:lnTo>
                  <a:lnTo>
                    <a:pt x="67622" y="40598"/>
                  </a:lnTo>
                  <a:close/>
                </a:path>
                <a:path w="125094" h="43180">
                  <a:moveTo>
                    <a:pt x="62505" y="42909"/>
                  </a:moveTo>
                  <a:lnTo>
                    <a:pt x="62003" y="42891"/>
                  </a:lnTo>
                  <a:lnTo>
                    <a:pt x="61635" y="42735"/>
                  </a:lnTo>
                  <a:lnTo>
                    <a:pt x="61462" y="42551"/>
                  </a:lnTo>
                  <a:lnTo>
                    <a:pt x="61371" y="42333"/>
                  </a:lnTo>
                  <a:lnTo>
                    <a:pt x="56769" y="40498"/>
                  </a:lnTo>
                  <a:lnTo>
                    <a:pt x="49203" y="38916"/>
                  </a:lnTo>
                  <a:lnTo>
                    <a:pt x="39989" y="37807"/>
                  </a:lnTo>
                  <a:lnTo>
                    <a:pt x="30444" y="37389"/>
                  </a:lnTo>
                  <a:lnTo>
                    <a:pt x="51491" y="37389"/>
                  </a:lnTo>
                  <a:lnTo>
                    <a:pt x="57023" y="38522"/>
                  </a:lnTo>
                  <a:lnTo>
                    <a:pt x="62377" y="40598"/>
                  </a:lnTo>
                  <a:lnTo>
                    <a:pt x="67622" y="40598"/>
                  </a:lnTo>
                  <a:lnTo>
                    <a:pt x="63221" y="42455"/>
                  </a:lnTo>
                  <a:lnTo>
                    <a:pt x="63001" y="42665"/>
                  </a:lnTo>
                  <a:lnTo>
                    <a:pt x="62861" y="42735"/>
                  </a:lnTo>
                  <a:lnTo>
                    <a:pt x="62698" y="42857"/>
                  </a:lnTo>
                  <a:lnTo>
                    <a:pt x="62505" y="42909"/>
                  </a:lnTo>
                  <a:close/>
                </a:path>
                <a:path w="125094" h="43180">
                  <a:moveTo>
                    <a:pt x="119629" y="39944"/>
                  </a:moveTo>
                  <a:lnTo>
                    <a:pt x="110979" y="39944"/>
                  </a:lnTo>
                  <a:lnTo>
                    <a:pt x="108231" y="39508"/>
                  </a:lnTo>
                  <a:lnTo>
                    <a:pt x="103368" y="37807"/>
                  </a:lnTo>
                  <a:lnTo>
                    <a:pt x="99424" y="37389"/>
                  </a:lnTo>
                  <a:lnTo>
                    <a:pt x="108184" y="37389"/>
                  </a:lnTo>
                  <a:lnTo>
                    <a:pt x="108706" y="37573"/>
                  </a:lnTo>
                  <a:lnTo>
                    <a:pt x="111217" y="37982"/>
                  </a:lnTo>
                  <a:lnTo>
                    <a:pt x="124249" y="37982"/>
                  </a:lnTo>
                  <a:lnTo>
                    <a:pt x="119629" y="399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6780" y="951204"/>
              <a:ext cx="18656" cy="1906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05752" y="949198"/>
              <a:ext cx="20955" cy="21590"/>
            </a:xfrm>
            <a:custGeom>
              <a:avLst/>
              <a:gdLst/>
              <a:ahLst/>
              <a:cxnLst/>
              <a:rect l="l" t="t" r="r" b="b"/>
              <a:pathLst>
                <a:path w="20954" h="21590">
                  <a:moveTo>
                    <a:pt x="1593" y="21223"/>
                  </a:moveTo>
                  <a:lnTo>
                    <a:pt x="0" y="11483"/>
                  </a:lnTo>
                  <a:lnTo>
                    <a:pt x="2868" y="1394"/>
                  </a:lnTo>
                  <a:lnTo>
                    <a:pt x="7816" y="0"/>
                  </a:lnTo>
                  <a:lnTo>
                    <a:pt x="15110" y="2710"/>
                  </a:lnTo>
                  <a:lnTo>
                    <a:pt x="7954" y="2710"/>
                  </a:lnTo>
                  <a:lnTo>
                    <a:pt x="4554" y="3033"/>
                  </a:lnTo>
                  <a:lnTo>
                    <a:pt x="3032" y="8815"/>
                  </a:lnTo>
                  <a:lnTo>
                    <a:pt x="3088" y="14560"/>
                  </a:lnTo>
                  <a:lnTo>
                    <a:pt x="3316" y="17909"/>
                  </a:lnTo>
                  <a:lnTo>
                    <a:pt x="7722" y="17909"/>
                  </a:lnTo>
                  <a:lnTo>
                    <a:pt x="5800" y="18632"/>
                  </a:lnTo>
                  <a:lnTo>
                    <a:pt x="3655" y="19513"/>
                  </a:lnTo>
                  <a:lnTo>
                    <a:pt x="3655" y="21057"/>
                  </a:lnTo>
                  <a:lnTo>
                    <a:pt x="1593" y="21223"/>
                  </a:lnTo>
                  <a:close/>
                </a:path>
                <a:path w="20954" h="21590">
                  <a:moveTo>
                    <a:pt x="7722" y="17909"/>
                  </a:moveTo>
                  <a:lnTo>
                    <a:pt x="3316" y="17909"/>
                  </a:lnTo>
                  <a:lnTo>
                    <a:pt x="4636" y="16941"/>
                  </a:lnTo>
                  <a:lnTo>
                    <a:pt x="15182" y="12982"/>
                  </a:lnTo>
                  <a:lnTo>
                    <a:pt x="18492" y="10716"/>
                  </a:lnTo>
                  <a:lnTo>
                    <a:pt x="16631" y="5676"/>
                  </a:lnTo>
                  <a:lnTo>
                    <a:pt x="7954" y="2710"/>
                  </a:lnTo>
                  <a:lnTo>
                    <a:pt x="15110" y="2710"/>
                  </a:lnTo>
                  <a:lnTo>
                    <a:pt x="19031" y="4167"/>
                  </a:lnTo>
                  <a:lnTo>
                    <a:pt x="20855" y="11500"/>
                  </a:lnTo>
                  <a:lnTo>
                    <a:pt x="16621" y="14560"/>
                  </a:lnTo>
                  <a:lnTo>
                    <a:pt x="7722" y="179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13892" y="951204"/>
              <a:ext cx="18656" cy="19062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812718" y="949169"/>
              <a:ext cx="20955" cy="21590"/>
            </a:xfrm>
            <a:custGeom>
              <a:avLst/>
              <a:gdLst/>
              <a:ahLst/>
              <a:cxnLst/>
              <a:rect l="l" t="t" r="r" b="b"/>
              <a:pathLst>
                <a:path w="20955" h="21590">
                  <a:moveTo>
                    <a:pt x="19270" y="21257"/>
                  </a:moveTo>
                  <a:lnTo>
                    <a:pt x="17218" y="21091"/>
                  </a:lnTo>
                  <a:lnTo>
                    <a:pt x="17218" y="19540"/>
                  </a:lnTo>
                  <a:lnTo>
                    <a:pt x="15073" y="18660"/>
                  </a:lnTo>
                  <a:lnTo>
                    <a:pt x="4252" y="14587"/>
                  </a:lnTo>
                  <a:lnTo>
                    <a:pt x="558" y="11911"/>
                  </a:lnTo>
                  <a:lnTo>
                    <a:pt x="0" y="11526"/>
                  </a:lnTo>
                  <a:lnTo>
                    <a:pt x="1897" y="4184"/>
                  </a:lnTo>
                  <a:lnTo>
                    <a:pt x="13094" y="0"/>
                  </a:lnTo>
                  <a:lnTo>
                    <a:pt x="18005" y="1430"/>
                  </a:lnTo>
                  <a:lnTo>
                    <a:pt x="18388" y="2781"/>
                  </a:lnTo>
                  <a:lnTo>
                    <a:pt x="12837" y="2781"/>
                  </a:lnTo>
                  <a:lnTo>
                    <a:pt x="4288" y="5640"/>
                  </a:lnTo>
                  <a:lnTo>
                    <a:pt x="2383" y="10750"/>
                  </a:lnTo>
                  <a:lnTo>
                    <a:pt x="5689" y="13001"/>
                  </a:lnTo>
                  <a:lnTo>
                    <a:pt x="16219" y="16968"/>
                  </a:lnTo>
                  <a:lnTo>
                    <a:pt x="17539" y="17945"/>
                  </a:lnTo>
                  <a:lnTo>
                    <a:pt x="19811" y="17945"/>
                  </a:lnTo>
                  <a:lnTo>
                    <a:pt x="19270" y="21257"/>
                  </a:lnTo>
                  <a:close/>
                </a:path>
                <a:path w="20955" h="21590">
                  <a:moveTo>
                    <a:pt x="19811" y="17945"/>
                  </a:moveTo>
                  <a:lnTo>
                    <a:pt x="17539" y="17945"/>
                  </a:lnTo>
                  <a:lnTo>
                    <a:pt x="17776" y="14587"/>
                  </a:lnTo>
                  <a:lnTo>
                    <a:pt x="17841" y="8841"/>
                  </a:lnTo>
                  <a:lnTo>
                    <a:pt x="16321" y="3069"/>
                  </a:lnTo>
                  <a:lnTo>
                    <a:pt x="12837" y="2781"/>
                  </a:lnTo>
                  <a:lnTo>
                    <a:pt x="18388" y="2781"/>
                  </a:lnTo>
                  <a:lnTo>
                    <a:pt x="20864" y="11509"/>
                  </a:lnTo>
                  <a:lnTo>
                    <a:pt x="19811" y="179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4743" y="949337"/>
              <a:ext cx="81660" cy="2092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15193" y="948354"/>
              <a:ext cx="82550" cy="23495"/>
            </a:xfrm>
            <a:custGeom>
              <a:avLst/>
              <a:gdLst/>
              <a:ahLst/>
              <a:cxnLst/>
              <a:rect l="l" t="t" r="r" b="b"/>
              <a:pathLst>
                <a:path w="82550" h="23494">
                  <a:moveTo>
                    <a:pt x="9035" y="21659"/>
                  </a:moveTo>
                  <a:lnTo>
                    <a:pt x="4463" y="20700"/>
                  </a:lnTo>
                  <a:lnTo>
                    <a:pt x="0" y="15433"/>
                  </a:lnTo>
                  <a:lnTo>
                    <a:pt x="687" y="12278"/>
                  </a:lnTo>
                  <a:lnTo>
                    <a:pt x="48024" y="342"/>
                  </a:lnTo>
                  <a:lnTo>
                    <a:pt x="81213" y="0"/>
                  </a:lnTo>
                  <a:lnTo>
                    <a:pt x="82248" y="0"/>
                  </a:lnTo>
                  <a:lnTo>
                    <a:pt x="82245" y="1962"/>
                  </a:lnTo>
                  <a:lnTo>
                    <a:pt x="80159" y="1962"/>
                  </a:lnTo>
                  <a:lnTo>
                    <a:pt x="61085" y="2091"/>
                  </a:lnTo>
                  <a:lnTo>
                    <a:pt x="21990" y="3260"/>
                  </a:lnTo>
                  <a:lnTo>
                    <a:pt x="2347" y="14753"/>
                  </a:lnTo>
                  <a:lnTo>
                    <a:pt x="2383" y="15122"/>
                  </a:lnTo>
                  <a:lnTo>
                    <a:pt x="5122" y="18310"/>
                  </a:lnTo>
                  <a:lnTo>
                    <a:pt x="7642" y="19113"/>
                  </a:lnTo>
                  <a:lnTo>
                    <a:pt x="25242" y="19113"/>
                  </a:lnTo>
                  <a:lnTo>
                    <a:pt x="18958" y="20360"/>
                  </a:lnTo>
                  <a:lnTo>
                    <a:pt x="9035" y="21659"/>
                  </a:lnTo>
                  <a:close/>
                </a:path>
                <a:path w="82550" h="23494">
                  <a:moveTo>
                    <a:pt x="81437" y="18790"/>
                  </a:moveTo>
                  <a:lnTo>
                    <a:pt x="79316" y="18790"/>
                  </a:lnTo>
                  <a:lnTo>
                    <a:pt x="79937" y="12861"/>
                  </a:lnTo>
                  <a:lnTo>
                    <a:pt x="80052" y="9294"/>
                  </a:lnTo>
                  <a:lnTo>
                    <a:pt x="80159" y="1962"/>
                  </a:lnTo>
                  <a:lnTo>
                    <a:pt x="82245" y="1962"/>
                  </a:lnTo>
                  <a:lnTo>
                    <a:pt x="82166" y="13141"/>
                  </a:lnTo>
                  <a:lnTo>
                    <a:pt x="81437" y="18790"/>
                  </a:lnTo>
                  <a:close/>
                </a:path>
                <a:path w="82550" h="23494">
                  <a:moveTo>
                    <a:pt x="25242" y="19113"/>
                  </a:moveTo>
                  <a:lnTo>
                    <a:pt x="12535" y="19113"/>
                  </a:lnTo>
                  <a:lnTo>
                    <a:pt x="13936" y="19025"/>
                  </a:lnTo>
                  <a:lnTo>
                    <a:pt x="18601" y="18407"/>
                  </a:lnTo>
                  <a:lnTo>
                    <a:pt x="34036" y="15399"/>
                  </a:lnTo>
                  <a:lnTo>
                    <a:pt x="41710" y="14101"/>
                  </a:lnTo>
                  <a:lnTo>
                    <a:pt x="49596" y="13141"/>
                  </a:lnTo>
                  <a:lnTo>
                    <a:pt x="57388" y="12765"/>
                  </a:lnTo>
                  <a:lnTo>
                    <a:pt x="67074" y="12765"/>
                  </a:lnTo>
                  <a:lnTo>
                    <a:pt x="74287" y="14753"/>
                  </a:lnTo>
                  <a:lnTo>
                    <a:pt x="57388" y="14753"/>
                  </a:lnTo>
                  <a:lnTo>
                    <a:pt x="49737" y="15122"/>
                  </a:lnTo>
                  <a:lnTo>
                    <a:pt x="41962" y="16067"/>
                  </a:lnTo>
                  <a:lnTo>
                    <a:pt x="34379" y="17343"/>
                  </a:lnTo>
                  <a:lnTo>
                    <a:pt x="25242" y="19113"/>
                  </a:lnTo>
                  <a:close/>
                </a:path>
                <a:path w="82550" h="23494">
                  <a:moveTo>
                    <a:pt x="80891" y="23020"/>
                  </a:moveTo>
                  <a:lnTo>
                    <a:pt x="74725" y="16968"/>
                  </a:lnTo>
                  <a:lnTo>
                    <a:pt x="67532" y="14753"/>
                  </a:lnTo>
                  <a:lnTo>
                    <a:pt x="74287" y="14753"/>
                  </a:lnTo>
                  <a:lnTo>
                    <a:pt x="79316" y="18790"/>
                  </a:lnTo>
                  <a:lnTo>
                    <a:pt x="81437" y="18790"/>
                  </a:lnTo>
                  <a:lnTo>
                    <a:pt x="80891" y="230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43013" y="949338"/>
              <a:ext cx="81572" cy="2092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941980" y="948359"/>
              <a:ext cx="82550" cy="23495"/>
            </a:xfrm>
            <a:custGeom>
              <a:avLst/>
              <a:gdLst/>
              <a:ahLst/>
              <a:cxnLst/>
              <a:rect l="l" t="t" r="r" b="b"/>
              <a:pathLst>
                <a:path w="82550" h="23494">
                  <a:moveTo>
                    <a:pt x="1310" y="23020"/>
                  </a:moveTo>
                  <a:lnTo>
                    <a:pt x="73" y="13141"/>
                  </a:lnTo>
                  <a:lnTo>
                    <a:pt x="0" y="0"/>
                  </a:lnTo>
                  <a:lnTo>
                    <a:pt x="34198" y="337"/>
                  </a:lnTo>
                  <a:lnTo>
                    <a:pt x="57227" y="1115"/>
                  </a:lnTo>
                  <a:lnTo>
                    <a:pt x="64850" y="1963"/>
                  </a:lnTo>
                  <a:lnTo>
                    <a:pt x="2080" y="1963"/>
                  </a:lnTo>
                  <a:lnTo>
                    <a:pt x="2187" y="9409"/>
                  </a:lnTo>
                  <a:lnTo>
                    <a:pt x="2283" y="12765"/>
                  </a:lnTo>
                  <a:lnTo>
                    <a:pt x="2894" y="18774"/>
                  </a:lnTo>
                  <a:lnTo>
                    <a:pt x="5624" y="18774"/>
                  </a:lnTo>
                  <a:lnTo>
                    <a:pt x="1310" y="23020"/>
                  </a:lnTo>
                  <a:close/>
                </a:path>
                <a:path w="82550" h="23494">
                  <a:moveTo>
                    <a:pt x="78691" y="19566"/>
                  </a:moveTo>
                  <a:lnTo>
                    <a:pt x="72599" y="19566"/>
                  </a:lnTo>
                  <a:lnTo>
                    <a:pt x="76622" y="18843"/>
                  </a:lnTo>
                  <a:lnTo>
                    <a:pt x="79782" y="15116"/>
                  </a:lnTo>
                  <a:lnTo>
                    <a:pt x="42225" y="2490"/>
                  </a:lnTo>
                  <a:lnTo>
                    <a:pt x="2080" y="1963"/>
                  </a:lnTo>
                  <a:lnTo>
                    <a:pt x="64850" y="1963"/>
                  </a:lnTo>
                  <a:lnTo>
                    <a:pt x="82184" y="15443"/>
                  </a:lnTo>
                  <a:lnTo>
                    <a:pt x="78691" y="19566"/>
                  </a:lnTo>
                  <a:close/>
                </a:path>
                <a:path w="82550" h="23494">
                  <a:moveTo>
                    <a:pt x="5624" y="18774"/>
                  </a:moveTo>
                  <a:lnTo>
                    <a:pt x="2894" y="18774"/>
                  </a:lnTo>
                  <a:lnTo>
                    <a:pt x="7916" y="14728"/>
                  </a:lnTo>
                  <a:lnTo>
                    <a:pt x="15118" y="12765"/>
                  </a:lnTo>
                  <a:lnTo>
                    <a:pt x="24805" y="12765"/>
                  </a:lnTo>
                  <a:lnTo>
                    <a:pt x="32587" y="13141"/>
                  </a:lnTo>
                  <a:lnTo>
                    <a:pt x="40472" y="14101"/>
                  </a:lnTo>
                  <a:lnTo>
                    <a:pt x="44288" y="14745"/>
                  </a:lnTo>
                  <a:lnTo>
                    <a:pt x="14660" y="14745"/>
                  </a:lnTo>
                  <a:lnTo>
                    <a:pt x="7468" y="16960"/>
                  </a:lnTo>
                  <a:lnTo>
                    <a:pt x="5624" y="18774"/>
                  </a:lnTo>
                  <a:close/>
                </a:path>
                <a:path w="82550" h="23494">
                  <a:moveTo>
                    <a:pt x="73141" y="21659"/>
                  </a:moveTo>
                  <a:lnTo>
                    <a:pt x="63235" y="20352"/>
                  </a:lnTo>
                  <a:lnTo>
                    <a:pt x="47806" y="17342"/>
                  </a:lnTo>
                  <a:lnTo>
                    <a:pt x="40220" y="16064"/>
                  </a:lnTo>
                  <a:lnTo>
                    <a:pt x="32447" y="15116"/>
                  </a:lnTo>
                  <a:lnTo>
                    <a:pt x="24805" y="14745"/>
                  </a:lnTo>
                  <a:lnTo>
                    <a:pt x="44288" y="14745"/>
                  </a:lnTo>
                  <a:lnTo>
                    <a:pt x="48149" y="15396"/>
                  </a:lnTo>
                  <a:lnTo>
                    <a:pt x="63583" y="18407"/>
                  </a:lnTo>
                  <a:lnTo>
                    <a:pt x="72599" y="19566"/>
                  </a:lnTo>
                  <a:lnTo>
                    <a:pt x="78691" y="19566"/>
                  </a:lnTo>
                  <a:lnTo>
                    <a:pt x="77730" y="20700"/>
                  </a:lnTo>
                  <a:lnTo>
                    <a:pt x="73141" y="216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16781" y="497669"/>
              <a:ext cx="110940" cy="9928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03421" y="500890"/>
              <a:ext cx="82373" cy="9575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10912" y="497679"/>
              <a:ext cx="111002" cy="9927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08299" y="500872"/>
              <a:ext cx="226895" cy="9575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80364" y="771791"/>
              <a:ext cx="177800" cy="132715"/>
            </a:xfrm>
            <a:custGeom>
              <a:avLst/>
              <a:gdLst/>
              <a:ahLst/>
              <a:cxnLst/>
              <a:rect l="l" t="t" r="r" b="b"/>
              <a:pathLst>
                <a:path w="177800" h="132715">
                  <a:moveTo>
                    <a:pt x="56045" y="42481"/>
                  </a:moveTo>
                  <a:lnTo>
                    <a:pt x="55600" y="41567"/>
                  </a:lnTo>
                  <a:lnTo>
                    <a:pt x="47244" y="34785"/>
                  </a:lnTo>
                  <a:lnTo>
                    <a:pt x="47244" y="43446"/>
                  </a:lnTo>
                  <a:lnTo>
                    <a:pt x="15760" y="69037"/>
                  </a:lnTo>
                  <a:lnTo>
                    <a:pt x="11899" y="61455"/>
                  </a:lnTo>
                  <a:lnTo>
                    <a:pt x="9144" y="53936"/>
                  </a:lnTo>
                  <a:lnTo>
                    <a:pt x="7480" y="46507"/>
                  </a:lnTo>
                  <a:lnTo>
                    <a:pt x="6921" y="39204"/>
                  </a:lnTo>
                  <a:lnTo>
                    <a:pt x="6921" y="10680"/>
                  </a:lnTo>
                  <a:lnTo>
                    <a:pt x="47244" y="43446"/>
                  </a:lnTo>
                  <a:lnTo>
                    <a:pt x="47244" y="34785"/>
                  </a:lnTo>
                  <a:lnTo>
                    <a:pt x="17589" y="10680"/>
                  </a:lnTo>
                  <a:lnTo>
                    <a:pt x="4686" y="203"/>
                  </a:lnTo>
                  <a:lnTo>
                    <a:pt x="3251" y="0"/>
                  </a:lnTo>
                  <a:lnTo>
                    <a:pt x="787" y="1092"/>
                  </a:lnTo>
                  <a:lnTo>
                    <a:pt x="0" y="2260"/>
                  </a:lnTo>
                  <a:lnTo>
                    <a:pt x="0" y="39204"/>
                  </a:lnTo>
                  <a:lnTo>
                    <a:pt x="11899" y="75819"/>
                  </a:lnTo>
                  <a:lnTo>
                    <a:pt x="14490" y="77393"/>
                  </a:lnTo>
                  <a:lnTo>
                    <a:pt x="15671" y="77393"/>
                  </a:lnTo>
                  <a:lnTo>
                    <a:pt x="16471" y="77127"/>
                  </a:lnTo>
                  <a:lnTo>
                    <a:pt x="26416" y="69037"/>
                  </a:lnTo>
                  <a:lnTo>
                    <a:pt x="55600" y="45326"/>
                  </a:lnTo>
                  <a:lnTo>
                    <a:pt x="56045" y="44399"/>
                  </a:lnTo>
                  <a:lnTo>
                    <a:pt x="56045" y="42481"/>
                  </a:lnTo>
                  <a:close/>
                </a:path>
                <a:path w="177800" h="132715">
                  <a:moveTo>
                    <a:pt x="134581" y="106299"/>
                  </a:moveTo>
                  <a:lnTo>
                    <a:pt x="134137" y="105359"/>
                  </a:lnTo>
                  <a:lnTo>
                    <a:pt x="125666" y="98475"/>
                  </a:lnTo>
                  <a:lnTo>
                    <a:pt x="125666" y="107124"/>
                  </a:lnTo>
                  <a:lnTo>
                    <a:pt x="113512" y="115265"/>
                  </a:lnTo>
                  <a:lnTo>
                    <a:pt x="102755" y="121170"/>
                  </a:lnTo>
                  <a:lnTo>
                    <a:pt x="94195" y="124764"/>
                  </a:lnTo>
                  <a:lnTo>
                    <a:pt x="88671" y="125971"/>
                  </a:lnTo>
                  <a:lnTo>
                    <a:pt x="83261" y="124790"/>
                  </a:lnTo>
                  <a:lnTo>
                    <a:pt x="74866" y="121297"/>
                  </a:lnTo>
                  <a:lnTo>
                    <a:pt x="64312" y="115557"/>
                  </a:lnTo>
                  <a:lnTo>
                    <a:pt x="52400" y="107632"/>
                  </a:lnTo>
                  <a:lnTo>
                    <a:pt x="89344" y="77622"/>
                  </a:lnTo>
                  <a:lnTo>
                    <a:pt x="125666" y="107124"/>
                  </a:lnTo>
                  <a:lnTo>
                    <a:pt x="125666" y="98475"/>
                  </a:lnTo>
                  <a:lnTo>
                    <a:pt x="100012" y="77622"/>
                  </a:lnTo>
                  <a:lnTo>
                    <a:pt x="90284" y="69723"/>
                  </a:lnTo>
                  <a:lnTo>
                    <a:pt x="88392" y="69723"/>
                  </a:lnTo>
                  <a:lnTo>
                    <a:pt x="43903" y="105867"/>
                  </a:lnTo>
                  <a:lnTo>
                    <a:pt x="43459" y="106794"/>
                  </a:lnTo>
                  <a:lnTo>
                    <a:pt x="43484" y="108750"/>
                  </a:lnTo>
                  <a:lnTo>
                    <a:pt x="80556" y="130873"/>
                  </a:lnTo>
                  <a:lnTo>
                    <a:pt x="88671" y="132575"/>
                  </a:lnTo>
                  <a:lnTo>
                    <a:pt x="96913" y="130835"/>
                  </a:lnTo>
                  <a:lnTo>
                    <a:pt x="133286" y="109791"/>
                  </a:lnTo>
                  <a:lnTo>
                    <a:pt x="134556" y="108254"/>
                  </a:lnTo>
                  <a:lnTo>
                    <a:pt x="134581" y="106299"/>
                  </a:lnTo>
                  <a:close/>
                </a:path>
                <a:path w="177800" h="132715">
                  <a:moveTo>
                    <a:pt x="177342" y="3365"/>
                  </a:moveTo>
                  <a:lnTo>
                    <a:pt x="176542" y="2197"/>
                  </a:lnTo>
                  <a:lnTo>
                    <a:pt x="174091" y="1104"/>
                  </a:lnTo>
                  <a:lnTo>
                    <a:pt x="172656" y="1308"/>
                  </a:lnTo>
                  <a:lnTo>
                    <a:pt x="170408" y="3136"/>
                  </a:lnTo>
                  <a:lnTo>
                    <a:pt x="170408" y="11785"/>
                  </a:lnTo>
                  <a:lnTo>
                    <a:pt x="170408" y="39204"/>
                  </a:lnTo>
                  <a:lnTo>
                    <a:pt x="169875" y="46367"/>
                  </a:lnTo>
                  <a:lnTo>
                    <a:pt x="168300" y="53606"/>
                  </a:lnTo>
                  <a:lnTo>
                    <a:pt x="165671" y="60934"/>
                  </a:lnTo>
                  <a:lnTo>
                    <a:pt x="162001" y="68300"/>
                  </a:lnTo>
                  <a:lnTo>
                    <a:pt x="131419" y="43446"/>
                  </a:lnTo>
                  <a:lnTo>
                    <a:pt x="170408" y="11785"/>
                  </a:lnTo>
                  <a:lnTo>
                    <a:pt x="170408" y="3136"/>
                  </a:lnTo>
                  <a:lnTo>
                    <a:pt x="123063" y="41554"/>
                  </a:lnTo>
                  <a:lnTo>
                    <a:pt x="122631" y="42481"/>
                  </a:lnTo>
                  <a:lnTo>
                    <a:pt x="122631" y="44411"/>
                  </a:lnTo>
                  <a:lnTo>
                    <a:pt x="123063" y="45326"/>
                  </a:lnTo>
                  <a:lnTo>
                    <a:pt x="161328" y="76415"/>
                  </a:lnTo>
                  <a:lnTo>
                    <a:pt x="162115" y="76695"/>
                  </a:lnTo>
                  <a:lnTo>
                    <a:pt x="163118" y="76695"/>
                  </a:lnTo>
                  <a:lnTo>
                    <a:pt x="169646" y="68300"/>
                  </a:lnTo>
                  <a:lnTo>
                    <a:pt x="170891" y="66065"/>
                  </a:lnTo>
                  <a:lnTo>
                    <a:pt x="174459" y="57048"/>
                  </a:lnTo>
                  <a:lnTo>
                    <a:pt x="176618" y="48082"/>
                  </a:lnTo>
                  <a:lnTo>
                    <a:pt x="177342" y="39204"/>
                  </a:lnTo>
                  <a:lnTo>
                    <a:pt x="177342" y="11785"/>
                  </a:lnTo>
                  <a:lnTo>
                    <a:pt x="177342" y="336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83831" y="752768"/>
              <a:ext cx="170815" cy="127000"/>
            </a:xfrm>
            <a:custGeom>
              <a:avLst/>
              <a:gdLst/>
              <a:ahLst/>
              <a:cxnLst/>
              <a:rect l="l" t="t" r="r" b="b"/>
              <a:pathLst>
                <a:path w="170815" h="127000">
                  <a:moveTo>
                    <a:pt x="43470" y="126745"/>
                  </a:moveTo>
                  <a:lnTo>
                    <a:pt x="34596" y="119481"/>
                  </a:lnTo>
                  <a:lnTo>
                    <a:pt x="26082" y="111400"/>
                  </a:lnTo>
                  <a:lnTo>
                    <a:pt x="18242" y="102586"/>
                  </a:lnTo>
                  <a:lnTo>
                    <a:pt x="11389" y="93124"/>
                  </a:lnTo>
                  <a:lnTo>
                    <a:pt x="49124" y="62457"/>
                  </a:lnTo>
                  <a:lnTo>
                    <a:pt x="0" y="22556"/>
                  </a:lnTo>
                  <a:lnTo>
                    <a:pt x="0" y="0"/>
                  </a:lnTo>
                  <a:lnTo>
                    <a:pt x="45697" y="0"/>
                  </a:lnTo>
                  <a:lnTo>
                    <a:pt x="85876" y="32627"/>
                  </a:lnTo>
                  <a:lnTo>
                    <a:pt x="126020" y="0"/>
                  </a:lnTo>
                  <a:lnTo>
                    <a:pt x="170407" y="0"/>
                  </a:lnTo>
                  <a:lnTo>
                    <a:pt x="170407" y="23664"/>
                  </a:lnTo>
                  <a:lnTo>
                    <a:pt x="122621" y="62457"/>
                  </a:lnTo>
                  <a:lnTo>
                    <a:pt x="159475" y="92418"/>
                  </a:lnTo>
                  <a:lnTo>
                    <a:pt x="152722" y="101907"/>
                  </a:lnTo>
                  <a:lnTo>
                    <a:pt x="144950" y="110766"/>
                  </a:lnTo>
                  <a:lnTo>
                    <a:pt x="136483" y="118908"/>
                  </a:lnTo>
                  <a:lnTo>
                    <a:pt x="127642" y="126249"/>
                  </a:lnTo>
                  <a:lnTo>
                    <a:pt x="85876" y="92312"/>
                  </a:lnTo>
                  <a:lnTo>
                    <a:pt x="43470" y="126745"/>
                  </a:lnTo>
                  <a:close/>
                </a:path>
              </a:pathLst>
            </a:custGeom>
            <a:solidFill>
              <a:srgbClr val="DF18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82783" y="751778"/>
              <a:ext cx="172720" cy="129539"/>
            </a:xfrm>
            <a:custGeom>
              <a:avLst/>
              <a:gdLst/>
              <a:ahLst/>
              <a:cxnLst/>
              <a:rect l="l" t="t" r="r" b="b"/>
              <a:pathLst>
                <a:path w="172719" h="129540">
                  <a:moveTo>
                    <a:pt x="44543" y="129021"/>
                  </a:moveTo>
                  <a:lnTo>
                    <a:pt x="11537" y="94597"/>
                  </a:lnTo>
                  <a:lnTo>
                    <a:pt x="11087" y="93916"/>
                  </a:lnTo>
                  <a:lnTo>
                    <a:pt x="48565" y="63451"/>
                  </a:lnTo>
                  <a:lnTo>
                    <a:pt x="0" y="24012"/>
                  </a:lnTo>
                  <a:lnTo>
                    <a:pt x="0" y="0"/>
                  </a:lnTo>
                  <a:lnTo>
                    <a:pt x="47126" y="0"/>
                  </a:lnTo>
                  <a:lnTo>
                    <a:pt x="49574" y="1987"/>
                  </a:lnTo>
                  <a:lnTo>
                    <a:pt x="2081" y="1987"/>
                  </a:lnTo>
                  <a:lnTo>
                    <a:pt x="2081" y="23097"/>
                  </a:lnTo>
                  <a:lnTo>
                    <a:pt x="51763" y="63451"/>
                  </a:lnTo>
                  <a:lnTo>
                    <a:pt x="13791" y="94318"/>
                  </a:lnTo>
                  <a:lnTo>
                    <a:pt x="21159" y="104248"/>
                  </a:lnTo>
                  <a:lnTo>
                    <a:pt x="29147" y="112987"/>
                  </a:lnTo>
                  <a:lnTo>
                    <a:pt x="37133" y="120423"/>
                  </a:lnTo>
                  <a:lnTo>
                    <a:pt x="44497" y="126449"/>
                  </a:lnTo>
                  <a:lnTo>
                    <a:pt x="47710" y="126449"/>
                  </a:lnTo>
                  <a:lnTo>
                    <a:pt x="44543" y="129021"/>
                  </a:lnTo>
                  <a:close/>
                </a:path>
                <a:path w="172719" h="129540">
                  <a:moveTo>
                    <a:pt x="90138" y="32314"/>
                  </a:moveTo>
                  <a:lnTo>
                    <a:pt x="86931" y="32314"/>
                  </a:lnTo>
                  <a:lnTo>
                    <a:pt x="126689" y="0"/>
                  </a:lnTo>
                  <a:lnTo>
                    <a:pt x="172495" y="0"/>
                  </a:lnTo>
                  <a:lnTo>
                    <a:pt x="172495" y="1987"/>
                  </a:lnTo>
                  <a:lnTo>
                    <a:pt x="127451" y="1987"/>
                  </a:lnTo>
                  <a:lnTo>
                    <a:pt x="90138" y="32314"/>
                  </a:lnTo>
                  <a:close/>
                </a:path>
                <a:path w="172719" h="129540">
                  <a:moveTo>
                    <a:pt x="86931" y="34921"/>
                  </a:moveTo>
                  <a:lnTo>
                    <a:pt x="46366" y="1987"/>
                  </a:lnTo>
                  <a:lnTo>
                    <a:pt x="49574" y="1987"/>
                  </a:lnTo>
                  <a:lnTo>
                    <a:pt x="86931" y="32314"/>
                  </a:lnTo>
                  <a:lnTo>
                    <a:pt x="90138" y="32314"/>
                  </a:lnTo>
                  <a:lnTo>
                    <a:pt x="86931" y="34921"/>
                  </a:lnTo>
                  <a:close/>
                </a:path>
                <a:path w="172719" h="129540">
                  <a:moveTo>
                    <a:pt x="131848" y="125944"/>
                  </a:moveTo>
                  <a:lnTo>
                    <a:pt x="128705" y="125944"/>
                  </a:lnTo>
                  <a:lnTo>
                    <a:pt x="136065" y="119837"/>
                  </a:lnTo>
                  <a:lnTo>
                    <a:pt x="144018" y="112329"/>
                  </a:lnTo>
                  <a:lnTo>
                    <a:pt x="151932" y="103548"/>
                  </a:lnTo>
                  <a:lnTo>
                    <a:pt x="159174" y="93621"/>
                  </a:lnTo>
                  <a:lnTo>
                    <a:pt x="122071" y="63451"/>
                  </a:lnTo>
                  <a:lnTo>
                    <a:pt x="170427" y="24195"/>
                  </a:lnTo>
                  <a:lnTo>
                    <a:pt x="170427" y="1987"/>
                  </a:lnTo>
                  <a:lnTo>
                    <a:pt x="172495" y="1987"/>
                  </a:lnTo>
                  <a:lnTo>
                    <a:pt x="172495" y="25111"/>
                  </a:lnTo>
                  <a:lnTo>
                    <a:pt x="125268" y="63451"/>
                  </a:lnTo>
                  <a:lnTo>
                    <a:pt x="161859" y="93193"/>
                  </a:lnTo>
                  <a:lnTo>
                    <a:pt x="161411" y="93916"/>
                  </a:lnTo>
                  <a:lnTo>
                    <a:pt x="153801" y="104478"/>
                  </a:lnTo>
                  <a:lnTo>
                    <a:pt x="145439" y="113779"/>
                  </a:lnTo>
                  <a:lnTo>
                    <a:pt x="137050" y="121665"/>
                  </a:lnTo>
                  <a:lnTo>
                    <a:pt x="131848" y="125944"/>
                  </a:lnTo>
                  <a:close/>
                </a:path>
                <a:path w="172719" h="129540">
                  <a:moveTo>
                    <a:pt x="47710" y="126449"/>
                  </a:moveTo>
                  <a:lnTo>
                    <a:pt x="44497" y="126449"/>
                  </a:lnTo>
                  <a:lnTo>
                    <a:pt x="86931" y="91998"/>
                  </a:lnTo>
                  <a:lnTo>
                    <a:pt x="90129" y="94597"/>
                  </a:lnTo>
                  <a:lnTo>
                    <a:pt x="86931" y="94597"/>
                  </a:lnTo>
                  <a:lnTo>
                    <a:pt x="47710" y="126449"/>
                  </a:lnTo>
                  <a:close/>
                </a:path>
                <a:path w="172719" h="129540">
                  <a:moveTo>
                    <a:pt x="128679" y="128516"/>
                  </a:moveTo>
                  <a:lnTo>
                    <a:pt x="86931" y="94597"/>
                  </a:lnTo>
                  <a:lnTo>
                    <a:pt x="90129" y="94597"/>
                  </a:lnTo>
                  <a:lnTo>
                    <a:pt x="128705" y="125944"/>
                  </a:lnTo>
                  <a:lnTo>
                    <a:pt x="131848" y="125944"/>
                  </a:lnTo>
                  <a:lnTo>
                    <a:pt x="129356" y="127993"/>
                  </a:lnTo>
                  <a:lnTo>
                    <a:pt x="128679" y="1285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683829" y="775328"/>
              <a:ext cx="49530" cy="71120"/>
            </a:xfrm>
            <a:custGeom>
              <a:avLst/>
              <a:gdLst/>
              <a:ahLst/>
              <a:cxnLst/>
              <a:rect l="l" t="t" r="r" b="b"/>
              <a:pathLst>
                <a:path w="49529" h="71119">
                  <a:moveTo>
                    <a:pt x="11399" y="70566"/>
                  </a:moveTo>
                  <a:lnTo>
                    <a:pt x="6699" y="62275"/>
                  </a:lnTo>
                  <a:lnTo>
                    <a:pt x="3105" y="53664"/>
                  </a:lnTo>
                  <a:lnTo>
                    <a:pt x="808" y="44778"/>
                  </a:lnTo>
                  <a:lnTo>
                    <a:pt x="0" y="35662"/>
                  </a:lnTo>
                  <a:lnTo>
                    <a:pt x="0" y="0"/>
                  </a:lnTo>
                  <a:lnTo>
                    <a:pt x="49124" y="39900"/>
                  </a:lnTo>
                  <a:lnTo>
                    <a:pt x="11399" y="705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82789" y="773183"/>
              <a:ext cx="52069" cy="74295"/>
            </a:xfrm>
            <a:custGeom>
              <a:avLst/>
              <a:gdLst/>
              <a:ahLst/>
              <a:cxnLst/>
              <a:rect l="l" t="t" r="r" b="b"/>
              <a:pathLst>
                <a:path w="52070" h="74294">
                  <a:moveTo>
                    <a:pt x="12177" y="74211"/>
                  </a:moveTo>
                  <a:lnTo>
                    <a:pt x="0" y="37799"/>
                  </a:lnTo>
                  <a:lnTo>
                    <a:pt x="0" y="0"/>
                  </a:lnTo>
                  <a:lnTo>
                    <a:pt x="5282" y="4289"/>
                  </a:lnTo>
                  <a:lnTo>
                    <a:pt x="2080" y="4289"/>
                  </a:lnTo>
                  <a:lnTo>
                    <a:pt x="2080" y="37799"/>
                  </a:lnTo>
                  <a:lnTo>
                    <a:pt x="2747" y="45996"/>
                  </a:lnTo>
                  <a:lnTo>
                    <a:pt x="4742" y="54314"/>
                  </a:lnTo>
                  <a:lnTo>
                    <a:pt x="8059" y="62725"/>
                  </a:lnTo>
                  <a:lnTo>
                    <a:pt x="12690" y="71203"/>
                  </a:lnTo>
                  <a:lnTo>
                    <a:pt x="15878" y="71203"/>
                  </a:lnTo>
                  <a:lnTo>
                    <a:pt x="12177" y="74211"/>
                  </a:lnTo>
                  <a:close/>
                </a:path>
                <a:path w="52070" h="74294">
                  <a:moveTo>
                    <a:pt x="15878" y="71203"/>
                  </a:moveTo>
                  <a:lnTo>
                    <a:pt x="12690" y="71203"/>
                  </a:lnTo>
                  <a:lnTo>
                    <a:pt x="48563" y="42037"/>
                  </a:lnTo>
                  <a:lnTo>
                    <a:pt x="2080" y="4289"/>
                  </a:lnTo>
                  <a:lnTo>
                    <a:pt x="5282" y="4289"/>
                  </a:lnTo>
                  <a:lnTo>
                    <a:pt x="51761" y="42037"/>
                  </a:lnTo>
                  <a:lnTo>
                    <a:pt x="15878" y="712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727302" y="845082"/>
              <a:ext cx="84455" cy="56515"/>
            </a:xfrm>
            <a:custGeom>
              <a:avLst/>
              <a:gdLst/>
              <a:ahLst/>
              <a:cxnLst/>
              <a:rect l="l" t="t" r="r" b="b"/>
              <a:pathLst>
                <a:path w="84454" h="56515">
                  <a:moveTo>
                    <a:pt x="41738" y="55979"/>
                  </a:moveTo>
                  <a:lnTo>
                    <a:pt x="34821" y="54493"/>
                  </a:lnTo>
                  <a:lnTo>
                    <a:pt x="24875" y="50222"/>
                  </a:lnTo>
                  <a:lnTo>
                    <a:pt x="12925" y="43442"/>
                  </a:lnTo>
                  <a:lnTo>
                    <a:pt x="0" y="34433"/>
                  </a:lnTo>
                  <a:lnTo>
                    <a:pt x="42405" y="0"/>
                  </a:lnTo>
                  <a:lnTo>
                    <a:pt x="84172" y="33928"/>
                  </a:lnTo>
                  <a:lnTo>
                    <a:pt x="71042" y="43134"/>
                  </a:lnTo>
                  <a:lnTo>
                    <a:pt x="58886" y="50074"/>
                  </a:lnTo>
                  <a:lnTo>
                    <a:pt x="48765" y="54454"/>
                  </a:lnTo>
                  <a:lnTo>
                    <a:pt x="41738" y="559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725680" y="843780"/>
              <a:ext cx="87630" cy="58419"/>
            </a:xfrm>
            <a:custGeom>
              <a:avLst/>
              <a:gdLst/>
              <a:ahLst/>
              <a:cxnLst/>
              <a:rect l="l" t="t" r="r" b="b"/>
              <a:pathLst>
                <a:path w="87630" h="58419">
                  <a:moveTo>
                    <a:pt x="43360" y="58255"/>
                  </a:moveTo>
                  <a:lnTo>
                    <a:pt x="972" y="36508"/>
                  </a:lnTo>
                  <a:lnTo>
                    <a:pt x="0" y="35758"/>
                  </a:lnTo>
                  <a:lnTo>
                    <a:pt x="44029" y="0"/>
                  </a:lnTo>
                  <a:lnTo>
                    <a:pt x="47228" y="2598"/>
                  </a:lnTo>
                  <a:lnTo>
                    <a:pt x="44029" y="2598"/>
                  </a:lnTo>
                  <a:lnTo>
                    <a:pt x="3253" y="35714"/>
                  </a:lnTo>
                  <a:lnTo>
                    <a:pt x="15750" y="44301"/>
                  </a:lnTo>
                  <a:lnTo>
                    <a:pt x="27276" y="50778"/>
                  </a:lnTo>
                  <a:lnTo>
                    <a:pt x="36817" y="54868"/>
                  </a:lnTo>
                  <a:lnTo>
                    <a:pt x="43360" y="56293"/>
                  </a:lnTo>
                  <a:lnTo>
                    <a:pt x="51548" y="56293"/>
                  </a:lnTo>
                  <a:lnTo>
                    <a:pt x="50509" y="56737"/>
                  </a:lnTo>
                  <a:lnTo>
                    <a:pt x="43360" y="58255"/>
                  </a:lnTo>
                  <a:close/>
                </a:path>
                <a:path w="87630" h="58419">
                  <a:moveTo>
                    <a:pt x="51548" y="56293"/>
                  </a:moveTo>
                  <a:lnTo>
                    <a:pt x="43360" y="56293"/>
                  </a:lnTo>
                  <a:lnTo>
                    <a:pt x="50016" y="54833"/>
                  </a:lnTo>
                  <a:lnTo>
                    <a:pt x="59728" y="50643"/>
                  </a:lnTo>
                  <a:lnTo>
                    <a:pt x="71459" y="44007"/>
                  </a:lnTo>
                  <a:lnTo>
                    <a:pt x="84173" y="35209"/>
                  </a:lnTo>
                  <a:lnTo>
                    <a:pt x="44029" y="2598"/>
                  </a:lnTo>
                  <a:lnTo>
                    <a:pt x="47228" y="2598"/>
                  </a:lnTo>
                  <a:lnTo>
                    <a:pt x="87425" y="35253"/>
                  </a:lnTo>
                  <a:lnTo>
                    <a:pt x="86454" y="35993"/>
                  </a:lnTo>
                  <a:lnTo>
                    <a:pt x="73090" y="45354"/>
                  </a:lnTo>
                  <a:lnTo>
                    <a:pt x="60764" y="52353"/>
                  </a:lnTo>
                  <a:lnTo>
                    <a:pt x="51548" y="562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806451" y="776433"/>
              <a:ext cx="48260" cy="69215"/>
            </a:xfrm>
            <a:custGeom>
              <a:avLst/>
              <a:gdLst/>
              <a:ahLst/>
              <a:cxnLst/>
              <a:rect l="l" t="t" r="r" b="b"/>
              <a:pathLst>
                <a:path w="48259" h="69215">
                  <a:moveTo>
                    <a:pt x="36854" y="68753"/>
                  </a:moveTo>
                  <a:lnTo>
                    <a:pt x="0" y="38801"/>
                  </a:lnTo>
                  <a:lnTo>
                    <a:pt x="47794" y="0"/>
                  </a:lnTo>
                  <a:lnTo>
                    <a:pt x="47794" y="34547"/>
                  </a:lnTo>
                  <a:lnTo>
                    <a:pt x="47024" y="43482"/>
                  </a:lnTo>
                  <a:lnTo>
                    <a:pt x="44828" y="52186"/>
                  </a:lnTo>
                  <a:lnTo>
                    <a:pt x="41381" y="60622"/>
                  </a:lnTo>
                  <a:lnTo>
                    <a:pt x="36854" y="687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804856" y="774291"/>
              <a:ext cx="50800" cy="73025"/>
            </a:xfrm>
            <a:custGeom>
              <a:avLst/>
              <a:gdLst/>
              <a:ahLst/>
              <a:cxnLst/>
              <a:rect l="l" t="t" r="r" b="b"/>
              <a:pathLst>
                <a:path w="50800" h="73025">
                  <a:moveTo>
                    <a:pt x="38705" y="72398"/>
                  </a:moveTo>
                  <a:lnTo>
                    <a:pt x="0" y="40937"/>
                  </a:lnTo>
                  <a:lnTo>
                    <a:pt x="50424" y="0"/>
                  </a:lnTo>
                  <a:lnTo>
                    <a:pt x="50424" y="4280"/>
                  </a:lnTo>
                  <a:lnTo>
                    <a:pt x="48352" y="4280"/>
                  </a:lnTo>
                  <a:lnTo>
                    <a:pt x="3197" y="40937"/>
                  </a:lnTo>
                  <a:lnTo>
                    <a:pt x="38191" y="69380"/>
                  </a:lnTo>
                  <a:lnTo>
                    <a:pt x="40462" y="69380"/>
                  </a:lnTo>
                  <a:lnTo>
                    <a:pt x="39346" y="71402"/>
                  </a:lnTo>
                  <a:lnTo>
                    <a:pt x="38705" y="72398"/>
                  </a:lnTo>
                  <a:close/>
                </a:path>
                <a:path w="50800" h="73025">
                  <a:moveTo>
                    <a:pt x="40462" y="69380"/>
                  </a:moveTo>
                  <a:lnTo>
                    <a:pt x="38191" y="69380"/>
                  </a:lnTo>
                  <a:lnTo>
                    <a:pt x="42624" y="61112"/>
                  </a:lnTo>
                  <a:lnTo>
                    <a:pt x="45801" y="52893"/>
                  </a:lnTo>
                  <a:lnTo>
                    <a:pt x="47713" y="44748"/>
                  </a:lnTo>
                  <a:lnTo>
                    <a:pt x="48352" y="36699"/>
                  </a:lnTo>
                  <a:lnTo>
                    <a:pt x="48352" y="4280"/>
                  </a:lnTo>
                  <a:lnTo>
                    <a:pt x="50424" y="4280"/>
                  </a:lnTo>
                  <a:lnTo>
                    <a:pt x="50424" y="36699"/>
                  </a:lnTo>
                  <a:lnTo>
                    <a:pt x="49727" y="45265"/>
                  </a:lnTo>
                  <a:lnTo>
                    <a:pt x="47641" y="53924"/>
                  </a:lnTo>
                  <a:lnTo>
                    <a:pt x="44177" y="62646"/>
                  </a:lnTo>
                  <a:lnTo>
                    <a:pt x="40462" y="693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729573" y="752770"/>
              <a:ext cx="80645" cy="33020"/>
            </a:xfrm>
            <a:custGeom>
              <a:avLst/>
              <a:gdLst/>
              <a:ahLst/>
              <a:cxnLst/>
              <a:rect l="l" t="t" r="r" b="b"/>
              <a:pathLst>
                <a:path w="80645" h="33020">
                  <a:moveTo>
                    <a:pt x="40134" y="32627"/>
                  </a:moveTo>
                  <a:lnTo>
                    <a:pt x="0" y="0"/>
                  </a:lnTo>
                  <a:lnTo>
                    <a:pt x="80286" y="0"/>
                  </a:lnTo>
                  <a:lnTo>
                    <a:pt x="40134" y="326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726750" y="751780"/>
              <a:ext cx="86360" cy="34925"/>
            </a:xfrm>
            <a:custGeom>
              <a:avLst/>
              <a:gdLst/>
              <a:ahLst/>
              <a:cxnLst/>
              <a:rect l="l" t="t" r="r" b="b"/>
              <a:pathLst>
                <a:path w="86359" h="34925">
                  <a:moveTo>
                    <a:pt x="42957" y="34913"/>
                  </a:moveTo>
                  <a:lnTo>
                    <a:pt x="0" y="0"/>
                  </a:lnTo>
                  <a:lnTo>
                    <a:pt x="85923" y="0"/>
                  </a:lnTo>
                  <a:lnTo>
                    <a:pt x="83487" y="1979"/>
                  </a:lnTo>
                  <a:lnTo>
                    <a:pt x="5635" y="1979"/>
                  </a:lnTo>
                  <a:lnTo>
                    <a:pt x="42957" y="32314"/>
                  </a:lnTo>
                  <a:lnTo>
                    <a:pt x="46156" y="32314"/>
                  </a:lnTo>
                  <a:lnTo>
                    <a:pt x="42957" y="34913"/>
                  </a:lnTo>
                  <a:close/>
                </a:path>
                <a:path w="86359" h="34925">
                  <a:moveTo>
                    <a:pt x="46156" y="32314"/>
                  </a:moveTo>
                  <a:lnTo>
                    <a:pt x="42957" y="32314"/>
                  </a:lnTo>
                  <a:lnTo>
                    <a:pt x="80288" y="1979"/>
                  </a:lnTo>
                  <a:lnTo>
                    <a:pt x="83487" y="1979"/>
                  </a:lnTo>
                  <a:lnTo>
                    <a:pt x="46156" y="323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683829" y="681158"/>
              <a:ext cx="170815" cy="69850"/>
            </a:xfrm>
            <a:custGeom>
              <a:avLst/>
              <a:gdLst/>
              <a:ahLst/>
              <a:cxnLst/>
              <a:rect l="l" t="t" r="r" b="b"/>
              <a:pathLst>
                <a:path w="170815" h="69850">
                  <a:moveTo>
                    <a:pt x="170415" y="69267"/>
                  </a:moveTo>
                  <a:lnTo>
                    <a:pt x="0" y="69267"/>
                  </a:lnTo>
                  <a:lnTo>
                    <a:pt x="0" y="0"/>
                  </a:lnTo>
                  <a:lnTo>
                    <a:pt x="170415" y="0"/>
                  </a:lnTo>
                  <a:lnTo>
                    <a:pt x="170415" y="692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682790" y="679932"/>
              <a:ext cx="172720" cy="72390"/>
            </a:xfrm>
            <a:custGeom>
              <a:avLst/>
              <a:gdLst/>
              <a:ahLst/>
              <a:cxnLst/>
              <a:rect l="l" t="t" r="r" b="b"/>
              <a:pathLst>
                <a:path w="172719" h="72390">
                  <a:moveTo>
                    <a:pt x="172491" y="0"/>
                  </a:moveTo>
                  <a:lnTo>
                    <a:pt x="170395" y="0"/>
                  </a:lnTo>
                  <a:lnTo>
                    <a:pt x="170395" y="2476"/>
                  </a:lnTo>
                  <a:lnTo>
                    <a:pt x="170395" y="69354"/>
                  </a:lnTo>
                  <a:lnTo>
                    <a:pt x="2070" y="69354"/>
                  </a:lnTo>
                  <a:lnTo>
                    <a:pt x="2070" y="2476"/>
                  </a:lnTo>
                  <a:lnTo>
                    <a:pt x="170395" y="2476"/>
                  </a:lnTo>
                  <a:lnTo>
                    <a:pt x="170395" y="0"/>
                  </a:lnTo>
                  <a:lnTo>
                    <a:pt x="0" y="0"/>
                  </a:lnTo>
                  <a:lnTo>
                    <a:pt x="0" y="2476"/>
                  </a:lnTo>
                  <a:lnTo>
                    <a:pt x="0" y="69354"/>
                  </a:lnTo>
                  <a:lnTo>
                    <a:pt x="0" y="71831"/>
                  </a:lnTo>
                  <a:lnTo>
                    <a:pt x="172491" y="71831"/>
                  </a:lnTo>
                  <a:lnTo>
                    <a:pt x="172491" y="69519"/>
                  </a:lnTo>
                  <a:lnTo>
                    <a:pt x="172491" y="69354"/>
                  </a:lnTo>
                  <a:lnTo>
                    <a:pt x="172491" y="2476"/>
                  </a:lnTo>
                  <a:lnTo>
                    <a:pt x="172491" y="2235"/>
                  </a:lnTo>
                  <a:lnTo>
                    <a:pt x="1724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66674" y="647268"/>
              <a:ext cx="36614" cy="59715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565580" y="646122"/>
              <a:ext cx="39370" cy="61594"/>
            </a:xfrm>
            <a:custGeom>
              <a:avLst/>
              <a:gdLst/>
              <a:ahLst/>
              <a:cxnLst/>
              <a:rect l="l" t="t" r="r" b="b"/>
              <a:pathLst>
                <a:path w="39370" h="61595">
                  <a:moveTo>
                    <a:pt x="1153" y="37355"/>
                  </a:moveTo>
                  <a:lnTo>
                    <a:pt x="705" y="37284"/>
                  </a:lnTo>
                  <a:lnTo>
                    <a:pt x="110" y="36779"/>
                  </a:lnTo>
                  <a:lnTo>
                    <a:pt x="0" y="36351"/>
                  </a:lnTo>
                  <a:lnTo>
                    <a:pt x="3261" y="25224"/>
                  </a:lnTo>
                  <a:lnTo>
                    <a:pt x="13093" y="14736"/>
                  </a:lnTo>
                  <a:lnTo>
                    <a:pt x="22238" y="4089"/>
                  </a:lnTo>
                  <a:lnTo>
                    <a:pt x="35185" y="191"/>
                  </a:lnTo>
                  <a:lnTo>
                    <a:pt x="35680" y="0"/>
                  </a:lnTo>
                  <a:lnTo>
                    <a:pt x="36239" y="279"/>
                  </a:lnTo>
                  <a:lnTo>
                    <a:pt x="37108" y="2398"/>
                  </a:lnTo>
                  <a:lnTo>
                    <a:pt x="34819" y="2398"/>
                  </a:lnTo>
                  <a:lnTo>
                    <a:pt x="31777" y="3461"/>
                  </a:lnTo>
                  <a:lnTo>
                    <a:pt x="22266" y="7177"/>
                  </a:lnTo>
                  <a:lnTo>
                    <a:pt x="14687" y="16017"/>
                  </a:lnTo>
                  <a:lnTo>
                    <a:pt x="7880" y="23263"/>
                  </a:lnTo>
                  <a:lnTo>
                    <a:pt x="5498" y="25826"/>
                  </a:lnTo>
                  <a:lnTo>
                    <a:pt x="2721" y="34511"/>
                  </a:lnTo>
                  <a:lnTo>
                    <a:pt x="7347" y="34511"/>
                  </a:lnTo>
                  <a:lnTo>
                    <a:pt x="5744" y="35322"/>
                  </a:lnTo>
                  <a:lnTo>
                    <a:pt x="3504" y="36386"/>
                  </a:lnTo>
                  <a:lnTo>
                    <a:pt x="1493" y="37188"/>
                  </a:lnTo>
                  <a:lnTo>
                    <a:pt x="1153" y="37355"/>
                  </a:lnTo>
                  <a:close/>
                </a:path>
                <a:path w="39370" h="61595">
                  <a:moveTo>
                    <a:pt x="25475" y="47224"/>
                  </a:moveTo>
                  <a:lnTo>
                    <a:pt x="22403" y="47224"/>
                  </a:lnTo>
                  <a:lnTo>
                    <a:pt x="23072" y="45881"/>
                  </a:lnTo>
                  <a:lnTo>
                    <a:pt x="24099" y="42517"/>
                  </a:lnTo>
                  <a:lnTo>
                    <a:pt x="24913" y="35724"/>
                  </a:lnTo>
                  <a:lnTo>
                    <a:pt x="25546" y="24310"/>
                  </a:lnTo>
                  <a:lnTo>
                    <a:pt x="26975" y="21868"/>
                  </a:lnTo>
                  <a:lnTo>
                    <a:pt x="28762" y="18912"/>
                  </a:lnTo>
                  <a:lnTo>
                    <a:pt x="32436" y="17874"/>
                  </a:lnTo>
                  <a:lnTo>
                    <a:pt x="34013" y="17568"/>
                  </a:lnTo>
                  <a:lnTo>
                    <a:pt x="34613" y="14736"/>
                  </a:lnTo>
                  <a:lnTo>
                    <a:pt x="36102" y="7070"/>
                  </a:lnTo>
                  <a:lnTo>
                    <a:pt x="34819" y="2398"/>
                  </a:lnTo>
                  <a:lnTo>
                    <a:pt x="37108" y="2398"/>
                  </a:lnTo>
                  <a:lnTo>
                    <a:pt x="38777" y="6470"/>
                  </a:lnTo>
                  <a:lnTo>
                    <a:pt x="35800" y="19033"/>
                  </a:lnTo>
                  <a:lnTo>
                    <a:pt x="35442" y="19348"/>
                  </a:lnTo>
                  <a:lnTo>
                    <a:pt x="30521" y="19968"/>
                  </a:lnTo>
                  <a:lnTo>
                    <a:pt x="28780" y="22835"/>
                  </a:lnTo>
                  <a:lnTo>
                    <a:pt x="27608" y="24876"/>
                  </a:lnTo>
                  <a:lnTo>
                    <a:pt x="27012" y="35724"/>
                  </a:lnTo>
                  <a:lnTo>
                    <a:pt x="26395" y="40807"/>
                  </a:lnTo>
                  <a:lnTo>
                    <a:pt x="25475" y="47224"/>
                  </a:lnTo>
                  <a:close/>
                </a:path>
                <a:path w="39370" h="61595">
                  <a:moveTo>
                    <a:pt x="7347" y="34511"/>
                  </a:moveTo>
                  <a:lnTo>
                    <a:pt x="2721" y="34511"/>
                  </a:lnTo>
                  <a:lnTo>
                    <a:pt x="7366" y="32436"/>
                  </a:lnTo>
                  <a:lnTo>
                    <a:pt x="12113" y="29638"/>
                  </a:lnTo>
                  <a:lnTo>
                    <a:pt x="12296" y="29585"/>
                  </a:lnTo>
                  <a:lnTo>
                    <a:pt x="12782" y="29585"/>
                  </a:lnTo>
                  <a:lnTo>
                    <a:pt x="13075" y="29698"/>
                  </a:lnTo>
                  <a:lnTo>
                    <a:pt x="13606" y="30282"/>
                  </a:lnTo>
                  <a:lnTo>
                    <a:pt x="13616" y="30831"/>
                  </a:lnTo>
                  <a:lnTo>
                    <a:pt x="12122" y="32558"/>
                  </a:lnTo>
                  <a:lnTo>
                    <a:pt x="10411" y="34372"/>
                  </a:lnTo>
                  <a:lnTo>
                    <a:pt x="7623" y="34372"/>
                  </a:lnTo>
                  <a:lnTo>
                    <a:pt x="7347" y="34511"/>
                  </a:lnTo>
                  <a:close/>
                </a:path>
                <a:path w="39370" h="61595">
                  <a:moveTo>
                    <a:pt x="8153" y="61124"/>
                  </a:moveTo>
                  <a:lnTo>
                    <a:pt x="5259" y="61124"/>
                  </a:lnTo>
                  <a:lnTo>
                    <a:pt x="4956" y="61036"/>
                  </a:lnTo>
                  <a:lnTo>
                    <a:pt x="2739" y="59615"/>
                  </a:lnTo>
                  <a:lnTo>
                    <a:pt x="2597" y="54156"/>
                  </a:lnTo>
                  <a:lnTo>
                    <a:pt x="2521" y="45881"/>
                  </a:lnTo>
                  <a:lnTo>
                    <a:pt x="2902" y="42517"/>
                  </a:lnTo>
                  <a:lnTo>
                    <a:pt x="3307" y="39315"/>
                  </a:lnTo>
                  <a:lnTo>
                    <a:pt x="5102" y="37083"/>
                  </a:lnTo>
                  <a:lnTo>
                    <a:pt x="7623" y="34372"/>
                  </a:lnTo>
                  <a:lnTo>
                    <a:pt x="10411" y="34372"/>
                  </a:lnTo>
                  <a:lnTo>
                    <a:pt x="5351" y="39734"/>
                  </a:lnTo>
                  <a:lnTo>
                    <a:pt x="4901" y="43309"/>
                  </a:lnTo>
                  <a:lnTo>
                    <a:pt x="4425" y="47625"/>
                  </a:lnTo>
                  <a:lnTo>
                    <a:pt x="4508" y="49911"/>
                  </a:lnTo>
                  <a:lnTo>
                    <a:pt x="5122" y="56973"/>
                  </a:lnTo>
                  <a:lnTo>
                    <a:pt x="5846" y="59013"/>
                  </a:lnTo>
                  <a:lnTo>
                    <a:pt x="9840" y="59013"/>
                  </a:lnTo>
                  <a:lnTo>
                    <a:pt x="8153" y="61124"/>
                  </a:lnTo>
                  <a:close/>
                </a:path>
                <a:path w="39370" h="61595">
                  <a:moveTo>
                    <a:pt x="9840" y="59013"/>
                  </a:moveTo>
                  <a:lnTo>
                    <a:pt x="5846" y="59013"/>
                  </a:lnTo>
                  <a:lnTo>
                    <a:pt x="7311" y="58220"/>
                  </a:lnTo>
                  <a:lnTo>
                    <a:pt x="11279" y="54156"/>
                  </a:lnTo>
                  <a:lnTo>
                    <a:pt x="14633" y="49256"/>
                  </a:lnTo>
                  <a:lnTo>
                    <a:pt x="16190" y="45516"/>
                  </a:lnTo>
                  <a:lnTo>
                    <a:pt x="18170" y="35035"/>
                  </a:lnTo>
                  <a:lnTo>
                    <a:pt x="18691" y="34494"/>
                  </a:lnTo>
                  <a:lnTo>
                    <a:pt x="20295" y="34494"/>
                  </a:lnTo>
                  <a:lnTo>
                    <a:pt x="21211" y="40807"/>
                  </a:lnTo>
                  <a:lnTo>
                    <a:pt x="19113" y="40807"/>
                  </a:lnTo>
                  <a:lnTo>
                    <a:pt x="17895" y="46291"/>
                  </a:lnTo>
                  <a:lnTo>
                    <a:pt x="16657" y="49911"/>
                  </a:lnTo>
                  <a:lnTo>
                    <a:pt x="13972" y="53843"/>
                  </a:lnTo>
                  <a:lnTo>
                    <a:pt x="9840" y="59013"/>
                  </a:lnTo>
                  <a:close/>
                </a:path>
                <a:path w="39370" h="61595">
                  <a:moveTo>
                    <a:pt x="25116" y="49727"/>
                  </a:moveTo>
                  <a:lnTo>
                    <a:pt x="21936" y="49727"/>
                  </a:lnTo>
                  <a:lnTo>
                    <a:pt x="21267" y="49597"/>
                  </a:lnTo>
                  <a:lnTo>
                    <a:pt x="20799" y="48723"/>
                  </a:lnTo>
                  <a:lnTo>
                    <a:pt x="20168" y="47625"/>
                  </a:lnTo>
                  <a:lnTo>
                    <a:pt x="19690" y="44766"/>
                  </a:lnTo>
                  <a:lnTo>
                    <a:pt x="19113" y="40807"/>
                  </a:lnTo>
                  <a:lnTo>
                    <a:pt x="21211" y="40807"/>
                  </a:lnTo>
                  <a:lnTo>
                    <a:pt x="21894" y="45516"/>
                  </a:lnTo>
                  <a:lnTo>
                    <a:pt x="21981" y="45881"/>
                  </a:lnTo>
                  <a:lnTo>
                    <a:pt x="22403" y="47224"/>
                  </a:lnTo>
                  <a:lnTo>
                    <a:pt x="25475" y="47224"/>
                  </a:lnTo>
                  <a:lnTo>
                    <a:pt x="25116" y="497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49478" y="637210"/>
              <a:ext cx="49809" cy="36766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548824" y="635998"/>
              <a:ext cx="52069" cy="39370"/>
            </a:xfrm>
            <a:custGeom>
              <a:avLst/>
              <a:gdLst/>
              <a:ahLst/>
              <a:cxnLst/>
              <a:rect l="l" t="t" r="r" b="b"/>
              <a:pathLst>
                <a:path w="52070" h="39370">
                  <a:moveTo>
                    <a:pt x="11501" y="30257"/>
                  </a:moveTo>
                  <a:lnTo>
                    <a:pt x="5002" y="30257"/>
                  </a:lnTo>
                  <a:lnTo>
                    <a:pt x="12334" y="29053"/>
                  </a:lnTo>
                  <a:lnTo>
                    <a:pt x="22073" y="17875"/>
                  </a:lnTo>
                  <a:lnTo>
                    <a:pt x="51817" y="0"/>
                  </a:lnTo>
                  <a:lnTo>
                    <a:pt x="51203" y="2537"/>
                  </a:lnTo>
                  <a:lnTo>
                    <a:pt x="49068" y="2537"/>
                  </a:lnTo>
                  <a:lnTo>
                    <a:pt x="44850" y="3915"/>
                  </a:lnTo>
                  <a:lnTo>
                    <a:pt x="38713" y="6817"/>
                  </a:lnTo>
                  <a:lnTo>
                    <a:pt x="31406" y="11732"/>
                  </a:lnTo>
                  <a:lnTo>
                    <a:pt x="23677" y="19148"/>
                  </a:lnTo>
                  <a:lnTo>
                    <a:pt x="15320" y="28722"/>
                  </a:lnTo>
                  <a:lnTo>
                    <a:pt x="11501" y="30257"/>
                  </a:lnTo>
                  <a:close/>
                </a:path>
                <a:path w="52070" h="39370">
                  <a:moveTo>
                    <a:pt x="31481" y="36814"/>
                  </a:moveTo>
                  <a:lnTo>
                    <a:pt x="23082" y="36814"/>
                  </a:lnTo>
                  <a:lnTo>
                    <a:pt x="24997" y="36326"/>
                  </a:lnTo>
                  <a:lnTo>
                    <a:pt x="29560" y="34817"/>
                  </a:lnTo>
                  <a:lnTo>
                    <a:pt x="29982" y="29341"/>
                  </a:lnTo>
                  <a:lnTo>
                    <a:pt x="27233" y="24868"/>
                  </a:lnTo>
                  <a:lnTo>
                    <a:pt x="29001" y="22444"/>
                  </a:lnTo>
                  <a:lnTo>
                    <a:pt x="32075" y="18409"/>
                  </a:lnTo>
                  <a:lnTo>
                    <a:pt x="36691" y="13097"/>
                  </a:lnTo>
                  <a:lnTo>
                    <a:pt x="42356" y="7995"/>
                  </a:lnTo>
                  <a:lnTo>
                    <a:pt x="48573" y="4587"/>
                  </a:lnTo>
                  <a:lnTo>
                    <a:pt x="49068" y="2537"/>
                  </a:lnTo>
                  <a:lnTo>
                    <a:pt x="51203" y="2537"/>
                  </a:lnTo>
                  <a:lnTo>
                    <a:pt x="50333" y="6131"/>
                  </a:lnTo>
                  <a:lnTo>
                    <a:pt x="49747" y="6305"/>
                  </a:lnTo>
                  <a:lnTo>
                    <a:pt x="43817" y="9399"/>
                  </a:lnTo>
                  <a:lnTo>
                    <a:pt x="38314" y="14324"/>
                  </a:lnTo>
                  <a:lnTo>
                    <a:pt x="33792" y="19527"/>
                  </a:lnTo>
                  <a:lnTo>
                    <a:pt x="30806" y="23455"/>
                  </a:lnTo>
                  <a:lnTo>
                    <a:pt x="29698" y="24956"/>
                  </a:lnTo>
                  <a:lnTo>
                    <a:pt x="32002" y="28722"/>
                  </a:lnTo>
                  <a:lnTo>
                    <a:pt x="31898" y="31451"/>
                  </a:lnTo>
                  <a:lnTo>
                    <a:pt x="31481" y="36814"/>
                  </a:lnTo>
                  <a:close/>
                </a:path>
                <a:path w="52070" h="39370">
                  <a:moveTo>
                    <a:pt x="18937" y="33631"/>
                  </a:moveTo>
                  <a:lnTo>
                    <a:pt x="14669" y="33631"/>
                  </a:lnTo>
                  <a:lnTo>
                    <a:pt x="16703" y="33099"/>
                  </a:lnTo>
                  <a:lnTo>
                    <a:pt x="19903" y="29410"/>
                  </a:lnTo>
                  <a:lnTo>
                    <a:pt x="23971" y="26882"/>
                  </a:lnTo>
                  <a:lnTo>
                    <a:pt x="22560" y="31799"/>
                  </a:lnTo>
                  <a:lnTo>
                    <a:pt x="20653" y="31799"/>
                  </a:lnTo>
                  <a:lnTo>
                    <a:pt x="20178" y="32262"/>
                  </a:lnTo>
                  <a:lnTo>
                    <a:pt x="18937" y="33631"/>
                  </a:lnTo>
                  <a:close/>
                </a:path>
                <a:path w="52070" h="39370">
                  <a:moveTo>
                    <a:pt x="14056" y="35611"/>
                  </a:moveTo>
                  <a:lnTo>
                    <a:pt x="8660" y="35611"/>
                  </a:lnTo>
                  <a:lnTo>
                    <a:pt x="3611" y="34616"/>
                  </a:lnTo>
                  <a:lnTo>
                    <a:pt x="0" y="31852"/>
                  </a:lnTo>
                  <a:lnTo>
                    <a:pt x="952" y="30135"/>
                  </a:lnTo>
                  <a:lnTo>
                    <a:pt x="1438" y="30257"/>
                  </a:lnTo>
                  <a:lnTo>
                    <a:pt x="11501" y="30257"/>
                  </a:lnTo>
                  <a:lnTo>
                    <a:pt x="8531" y="31451"/>
                  </a:lnTo>
                  <a:lnTo>
                    <a:pt x="4380" y="32078"/>
                  </a:lnTo>
                  <a:lnTo>
                    <a:pt x="7028" y="33203"/>
                  </a:lnTo>
                  <a:lnTo>
                    <a:pt x="9932" y="33631"/>
                  </a:lnTo>
                  <a:lnTo>
                    <a:pt x="18937" y="33631"/>
                  </a:lnTo>
                  <a:lnTo>
                    <a:pt x="17428" y="35339"/>
                  </a:lnTo>
                  <a:lnTo>
                    <a:pt x="14056" y="35611"/>
                  </a:lnTo>
                  <a:close/>
                </a:path>
                <a:path w="52070" h="39370">
                  <a:moveTo>
                    <a:pt x="21909" y="39071"/>
                  </a:moveTo>
                  <a:lnTo>
                    <a:pt x="20150" y="35976"/>
                  </a:lnTo>
                  <a:lnTo>
                    <a:pt x="20653" y="31799"/>
                  </a:lnTo>
                  <a:lnTo>
                    <a:pt x="22560" y="31799"/>
                  </a:lnTo>
                  <a:lnTo>
                    <a:pt x="22264" y="32828"/>
                  </a:lnTo>
                  <a:lnTo>
                    <a:pt x="22290" y="33631"/>
                  </a:lnTo>
                  <a:lnTo>
                    <a:pt x="22706" y="35672"/>
                  </a:lnTo>
                  <a:lnTo>
                    <a:pt x="23082" y="36814"/>
                  </a:lnTo>
                  <a:lnTo>
                    <a:pt x="31481" y="36814"/>
                  </a:lnTo>
                  <a:lnTo>
                    <a:pt x="31439" y="37353"/>
                  </a:lnTo>
                  <a:lnTo>
                    <a:pt x="21909" y="390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87641" y="759332"/>
              <a:ext cx="55117" cy="14345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585730" y="756275"/>
              <a:ext cx="59690" cy="146685"/>
            </a:xfrm>
            <a:custGeom>
              <a:avLst/>
              <a:gdLst/>
              <a:ahLst/>
              <a:cxnLst/>
              <a:rect l="l" t="t" r="r" b="b"/>
              <a:pathLst>
                <a:path w="59690" h="146684">
                  <a:moveTo>
                    <a:pt x="33995" y="128472"/>
                  </a:moveTo>
                  <a:lnTo>
                    <a:pt x="32585" y="128472"/>
                  </a:lnTo>
                  <a:lnTo>
                    <a:pt x="30495" y="128150"/>
                  </a:lnTo>
                  <a:lnTo>
                    <a:pt x="29949" y="125255"/>
                  </a:lnTo>
                  <a:lnTo>
                    <a:pt x="29826" y="124287"/>
                  </a:lnTo>
                  <a:lnTo>
                    <a:pt x="29478" y="118488"/>
                  </a:lnTo>
                  <a:lnTo>
                    <a:pt x="21852" y="106674"/>
                  </a:lnTo>
                  <a:lnTo>
                    <a:pt x="8475" y="86226"/>
                  </a:lnTo>
                  <a:lnTo>
                    <a:pt x="6368" y="82877"/>
                  </a:lnTo>
                  <a:lnTo>
                    <a:pt x="9639" y="77315"/>
                  </a:lnTo>
                  <a:lnTo>
                    <a:pt x="11940" y="66328"/>
                  </a:lnTo>
                  <a:lnTo>
                    <a:pt x="11940" y="60564"/>
                  </a:lnTo>
                  <a:lnTo>
                    <a:pt x="4921" y="50049"/>
                  </a:lnTo>
                  <a:lnTo>
                    <a:pt x="4123" y="48121"/>
                  </a:lnTo>
                  <a:lnTo>
                    <a:pt x="2236" y="43754"/>
                  </a:lnTo>
                  <a:lnTo>
                    <a:pt x="0" y="35819"/>
                  </a:lnTo>
                  <a:lnTo>
                    <a:pt x="31109" y="0"/>
                  </a:lnTo>
                  <a:lnTo>
                    <a:pt x="32281" y="2344"/>
                  </a:lnTo>
                  <a:lnTo>
                    <a:pt x="34029" y="6156"/>
                  </a:lnTo>
                  <a:lnTo>
                    <a:pt x="30266" y="6156"/>
                  </a:lnTo>
                  <a:lnTo>
                    <a:pt x="3812" y="36604"/>
                  </a:lnTo>
                  <a:lnTo>
                    <a:pt x="4371" y="38539"/>
                  </a:lnTo>
                  <a:lnTo>
                    <a:pt x="5864" y="43492"/>
                  </a:lnTo>
                  <a:lnTo>
                    <a:pt x="7331" y="46893"/>
                  </a:lnTo>
                  <a:lnTo>
                    <a:pt x="8027" y="48559"/>
                  </a:lnTo>
                  <a:lnTo>
                    <a:pt x="15403" y="59598"/>
                  </a:lnTo>
                  <a:lnTo>
                    <a:pt x="15385" y="66328"/>
                  </a:lnTo>
                  <a:lnTo>
                    <a:pt x="13184" y="77882"/>
                  </a:lnTo>
                  <a:lnTo>
                    <a:pt x="13073" y="78197"/>
                  </a:lnTo>
                  <a:lnTo>
                    <a:pt x="10392" y="82799"/>
                  </a:lnTo>
                  <a:lnTo>
                    <a:pt x="11528" y="84648"/>
                  </a:lnTo>
                  <a:lnTo>
                    <a:pt x="24809" y="104956"/>
                  </a:lnTo>
                  <a:lnTo>
                    <a:pt x="32886" y="117486"/>
                  </a:lnTo>
                  <a:lnTo>
                    <a:pt x="33280" y="124287"/>
                  </a:lnTo>
                  <a:lnTo>
                    <a:pt x="33378" y="124775"/>
                  </a:lnTo>
                  <a:lnTo>
                    <a:pt x="33501" y="125176"/>
                  </a:lnTo>
                  <a:lnTo>
                    <a:pt x="38138" y="125255"/>
                  </a:lnTo>
                  <a:lnTo>
                    <a:pt x="38806" y="128185"/>
                  </a:lnTo>
                  <a:lnTo>
                    <a:pt x="35040" y="128185"/>
                  </a:lnTo>
                  <a:lnTo>
                    <a:pt x="34563" y="128359"/>
                  </a:lnTo>
                  <a:lnTo>
                    <a:pt x="33995" y="128472"/>
                  </a:lnTo>
                  <a:close/>
                </a:path>
                <a:path w="59690" h="146684">
                  <a:moveTo>
                    <a:pt x="58469" y="143338"/>
                  </a:moveTo>
                  <a:lnTo>
                    <a:pt x="53155" y="143338"/>
                  </a:lnTo>
                  <a:lnTo>
                    <a:pt x="54631" y="143235"/>
                  </a:lnTo>
                  <a:lnTo>
                    <a:pt x="48418" y="130086"/>
                  </a:lnTo>
                  <a:lnTo>
                    <a:pt x="47703" y="128001"/>
                  </a:lnTo>
                  <a:lnTo>
                    <a:pt x="47588" y="124287"/>
                  </a:lnTo>
                  <a:lnTo>
                    <a:pt x="46274" y="121793"/>
                  </a:lnTo>
                  <a:lnTo>
                    <a:pt x="27907" y="88311"/>
                  </a:lnTo>
                  <a:lnTo>
                    <a:pt x="24923" y="72127"/>
                  </a:lnTo>
                  <a:lnTo>
                    <a:pt x="38136" y="51252"/>
                  </a:lnTo>
                  <a:lnTo>
                    <a:pt x="39146" y="44198"/>
                  </a:lnTo>
                  <a:lnTo>
                    <a:pt x="30266" y="6156"/>
                  </a:lnTo>
                  <a:lnTo>
                    <a:pt x="34029" y="6156"/>
                  </a:lnTo>
                  <a:lnTo>
                    <a:pt x="34445" y="7063"/>
                  </a:lnTo>
                  <a:lnTo>
                    <a:pt x="38527" y="17631"/>
                  </a:lnTo>
                  <a:lnTo>
                    <a:pt x="42076" y="31019"/>
                  </a:lnTo>
                  <a:lnTo>
                    <a:pt x="42636" y="44198"/>
                  </a:lnTo>
                  <a:lnTo>
                    <a:pt x="41481" y="52378"/>
                  </a:lnTo>
                  <a:lnTo>
                    <a:pt x="28479" y="72894"/>
                  </a:lnTo>
                  <a:lnTo>
                    <a:pt x="28942" y="77315"/>
                  </a:lnTo>
                  <a:lnTo>
                    <a:pt x="43287" y="114443"/>
                  </a:lnTo>
                  <a:lnTo>
                    <a:pt x="51176" y="121732"/>
                  </a:lnTo>
                  <a:lnTo>
                    <a:pt x="51176" y="127452"/>
                  </a:lnTo>
                  <a:lnTo>
                    <a:pt x="51652" y="128917"/>
                  </a:lnTo>
                  <a:lnTo>
                    <a:pt x="58469" y="143338"/>
                  </a:lnTo>
                  <a:close/>
                </a:path>
                <a:path w="59690" h="146684">
                  <a:moveTo>
                    <a:pt x="38138" y="125255"/>
                  </a:moveTo>
                  <a:lnTo>
                    <a:pt x="33564" y="125255"/>
                  </a:lnTo>
                  <a:lnTo>
                    <a:pt x="33812" y="125150"/>
                  </a:lnTo>
                  <a:lnTo>
                    <a:pt x="34691" y="124775"/>
                  </a:lnTo>
                  <a:lnTo>
                    <a:pt x="35425" y="124697"/>
                  </a:lnTo>
                  <a:lnTo>
                    <a:pt x="38009" y="124697"/>
                  </a:lnTo>
                  <a:lnTo>
                    <a:pt x="38138" y="125255"/>
                  </a:lnTo>
                  <a:close/>
                </a:path>
                <a:path w="59690" h="146684">
                  <a:moveTo>
                    <a:pt x="56380" y="146574"/>
                  </a:moveTo>
                  <a:lnTo>
                    <a:pt x="50966" y="146574"/>
                  </a:lnTo>
                  <a:lnTo>
                    <a:pt x="47731" y="145744"/>
                  </a:lnTo>
                  <a:lnTo>
                    <a:pt x="42207" y="143235"/>
                  </a:lnTo>
                  <a:lnTo>
                    <a:pt x="36542" y="140628"/>
                  </a:lnTo>
                  <a:lnTo>
                    <a:pt x="35232" y="133442"/>
                  </a:lnTo>
                  <a:lnTo>
                    <a:pt x="35528" y="130774"/>
                  </a:lnTo>
                  <a:lnTo>
                    <a:pt x="35497" y="129597"/>
                  </a:lnTo>
                  <a:lnTo>
                    <a:pt x="35260" y="128717"/>
                  </a:lnTo>
                  <a:lnTo>
                    <a:pt x="35040" y="128185"/>
                  </a:lnTo>
                  <a:lnTo>
                    <a:pt x="38806" y="128185"/>
                  </a:lnTo>
                  <a:lnTo>
                    <a:pt x="38972" y="129597"/>
                  </a:lnTo>
                  <a:lnTo>
                    <a:pt x="39016" y="130774"/>
                  </a:lnTo>
                  <a:lnTo>
                    <a:pt x="38375" y="137793"/>
                  </a:lnTo>
                  <a:lnTo>
                    <a:pt x="45651" y="141159"/>
                  </a:lnTo>
                  <a:lnTo>
                    <a:pt x="50333" y="143278"/>
                  </a:lnTo>
                  <a:lnTo>
                    <a:pt x="53155" y="143338"/>
                  </a:lnTo>
                  <a:lnTo>
                    <a:pt x="58469" y="143338"/>
                  </a:lnTo>
                  <a:lnTo>
                    <a:pt x="59211" y="144910"/>
                  </a:lnTo>
                  <a:lnTo>
                    <a:pt x="57728" y="145832"/>
                  </a:lnTo>
                  <a:lnTo>
                    <a:pt x="56380" y="14657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6" name="object 4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95857" y="759332"/>
              <a:ext cx="55092" cy="143459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893675" y="756285"/>
              <a:ext cx="59690" cy="146685"/>
            </a:xfrm>
            <a:custGeom>
              <a:avLst/>
              <a:gdLst/>
              <a:ahLst/>
              <a:cxnLst/>
              <a:rect l="l" t="t" r="r" b="b"/>
              <a:pathLst>
                <a:path w="59690" h="146684">
                  <a:moveTo>
                    <a:pt x="8254" y="146557"/>
                  </a:moveTo>
                  <a:lnTo>
                    <a:pt x="2830" y="146557"/>
                  </a:lnTo>
                  <a:lnTo>
                    <a:pt x="1234" y="145667"/>
                  </a:lnTo>
                  <a:lnTo>
                    <a:pt x="0" y="144891"/>
                  </a:lnTo>
                  <a:lnTo>
                    <a:pt x="7595" y="128751"/>
                  </a:lnTo>
                  <a:lnTo>
                    <a:pt x="8025" y="127329"/>
                  </a:lnTo>
                  <a:lnTo>
                    <a:pt x="8025" y="122926"/>
                  </a:lnTo>
                  <a:lnTo>
                    <a:pt x="10702" y="119265"/>
                  </a:lnTo>
                  <a:lnTo>
                    <a:pt x="15970" y="114425"/>
                  </a:lnTo>
                  <a:lnTo>
                    <a:pt x="19027" y="109349"/>
                  </a:lnTo>
                  <a:lnTo>
                    <a:pt x="23526" y="99490"/>
                  </a:lnTo>
                  <a:lnTo>
                    <a:pt x="27800" y="87961"/>
                  </a:lnTo>
                  <a:lnTo>
                    <a:pt x="30182" y="77872"/>
                  </a:lnTo>
                  <a:lnTo>
                    <a:pt x="30704" y="72877"/>
                  </a:lnTo>
                  <a:lnTo>
                    <a:pt x="17739" y="52351"/>
                  </a:lnTo>
                  <a:lnTo>
                    <a:pt x="16575" y="44181"/>
                  </a:lnTo>
                  <a:lnTo>
                    <a:pt x="26910" y="2344"/>
                  </a:lnTo>
                  <a:lnTo>
                    <a:pt x="28074" y="0"/>
                  </a:lnTo>
                  <a:lnTo>
                    <a:pt x="33414" y="6146"/>
                  </a:lnTo>
                  <a:lnTo>
                    <a:pt x="28917" y="6146"/>
                  </a:lnTo>
                  <a:lnTo>
                    <a:pt x="26025" y="13063"/>
                  </a:lnTo>
                  <a:lnTo>
                    <a:pt x="22680" y="22786"/>
                  </a:lnTo>
                  <a:lnTo>
                    <a:pt x="20225" y="33587"/>
                  </a:lnTo>
                  <a:lnTo>
                    <a:pt x="20007" y="43492"/>
                  </a:lnTo>
                  <a:lnTo>
                    <a:pt x="20066" y="44181"/>
                  </a:lnTo>
                  <a:lnTo>
                    <a:pt x="21083" y="51244"/>
                  </a:lnTo>
                  <a:lnTo>
                    <a:pt x="34260" y="72118"/>
                  </a:lnTo>
                  <a:lnTo>
                    <a:pt x="33634" y="78205"/>
                  </a:lnTo>
                  <a:lnTo>
                    <a:pt x="18380" y="116805"/>
                  </a:lnTo>
                  <a:lnTo>
                    <a:pt x="12936" y="121784"/>
                  </a:lnTo>
                  <a:lnTo>
                    <a:pt x="11610" y="124286"/>
                  </a:lnTo>
                  <a:lnTo>
                    <a:pt x="11498" y="128009"/>
                  </a:lnTo>
                  <a:lnTo>
                    <a:pt x="10830" y="129929"/>
                  </a:lnTo>
                  <a:lnTo>
                    <a:pt x="4580" y="143225"/>
                  </a:lnTo>
                  <a:lnTo>
                    <a:pt x="6037" y="143348"/>
                  </a:lnTo>
                  <a:lnTo>
                    <a:pt x="16757" y="143348"/>
                  </a:lnTo>
                  <a:lnTo>
                    <a:pt x="15082" y="144124"/>
                  </a:lnTo>
                  <a:lnTo>
                    <a:pt x="11488" y="145736"/>
                  </a:lnTo>
                  <a:lnTo>
                    <a:pt x="8254" y="146557"/>
                  </a:lnTo>
                  <a:close/>
                </a:path>
                <a:path w="59690" h="146684">
                  <a:moveTo>
                    <a:pt x="29293" y="125167"/>
                  </a:moveTo>
                  <a:lnTo>
                    <a:pt x="25720" y="125167"/>
                  </a:lnTo>
                  <a:lnTo>
                    <a:pt x="25801" y="124958"/>
                  </a:lnTo>
                  <a:lnTo>
                    <a:pt x="25896" y="124496"/>
                  </a:lnTo>
                  <a:lnTo>
                    <a:pt x="26016" y="122926"/>
                  </a:lnTo>
                  <a:lnTo>
                    <a:pt x="26323" y="117486"/>
                  </a:lnTo>
                  <a:lnTo>
                    <a:pt x="34414" y="104940"/>
                  </a:lnTo>
                  <a:lnTo>
                    <a:pt x="47711" y="84568"/>
                  </a:lnTo>
                  <a:lnTo>
                    <a:pt x="48811" y="82764"/>
                  </a:lnTo>
                  <a:lnTo>
                    <a:pt x="46180" y="78205"/>
                  </a:lnTo>
                  <a:lnTo>
                    <a:pt x="43816" y="66563"/>
                  </a:lnTo>
                  <a:lnTo>
                    <a:pt x="43816" y="59571"/>
                  </a:lnTo>
                  <a:lnTo>
                    <a:pt x="51211" y="48513"/>
                  </a:lnTo>
                  <a:lnTo>
                    <a:pt x="53345" y="43492"/>
                  </a:lnTo>
                  <a:lnTo>
                    <a:pt x="55379" y="36596"/>
                  </a:lnTo>
                  <a:lnTo>
                    <a:pt x="28917" y="6146"/>
                  </a:lnTo>
                  <a:lnTo>
                    <a:pt x="33414" y="6146"/>
                  </a:lnTo>
                  <a:lnTo>
                    <a:pt x="59183" y="35810"/>
                  </a:lnTo>
                  <a:lnTo>
                    <a:pt x="56988" y="43736"/>
                  </a:lnTo>
                  <a:lnTo>
                    <a:pt x="54318" y="50023"/>
                  </a:lnTo>
                  <a:lnTo>
                    <a:pt x="47280" y="60529"/>
                  </a:lnTo>
                  <a:lnTo>
                    <a:pt x="47338" y="66563"/>
                  </a:lnTo>
                  <a:lnTo>
                    <a:pt x="49590" y="77279"/>
                  </a:lnTo>
                  <a:lnTo>
                    <a:pt x="50853" y="79486"/>
                  </a:lnTo>
                  <a:lnTo>
                    <a:pt x="52852" y="82877"/>
                  </a:lnTo>
                  <a:lnTo>
                    <a:pt x="50606" y="86375"/>
                  </a:lnTo>
                  <a:lnTo>
                    <a:pt x="38178" y="105378"/>
                  </a:lnTo>
                  <a:lnTo>
                    <a:pt x="32821" y="113675"/>
                  </a:lnTo>
                  <a:lnTo>
                    <a:pt x="29742" y="118496"/>
                  </a:lnTo>
                  <a:lnTo>
                    <a:pt x="29376" y="124740"/>
                  </a:lnTo>
                  <a:lnTo>
                    <a:pt x="29293" y="125167"/>
                  </a:lnTo>
                  <a:close/>
                </a:path>
                <a:path w="59690" h="146684">
                  <a:moveTo>
                    <a:pt x="16757" y="143348"/>
                  </a:moveTo>
                  <a:lnTo>
                    <a:pt x="6037" y="143348"/>
                  </a:lnTo>
                  <a:lnTo>
                    <a:pt x="8868" y="143269"/>
                  </a:lnTo>
                  <a:lnTo>
                    <a:pt x="13587" y="141150"/>
                  </a:lnTo>
                  <a:lnTo>
                    <a:pt x="20900" y="137775"/>
                  </a:lnTo>
                  <a:lnTo>
                    <a:pt x="20186" y="130486"/>
                  </a:lnTo>
                  <a:lnTo>
                    <a:pt x="20441" y="128009"/>
                  </a:lnTo>
                  <a:lnTo>
                    <a:pt x="21184" y="124687"/>
                  </a:lnTo>
                  <a:lnTo>
                    <a:pt x="24162" y="124687"/>
                  </a:lnTo>
                  <a:lnTo>
                    <a:pt x="24952" y="124958"/>
                  </a:lnTo>
                  <a:lnTo>
                    <a:pt x="25344" y="125123"/>
                  </a:lnTo>
                  <a:lnTo>
                    <a:pt x="25720" y="125167"/>
                  </a:lnTo>
                  <a:lnTo>
                    <a:pt x="29293" y="125167"/>
                  </a:lnTo>
                  <a:lnTo>
                    <a:pt x="28715" y="128141"/>
                  </a:lnTo>
                  <a:lnTo>
                    <a:pt x="28378" y="128193"/>
                  </a:lnTo>
                  <a:lnTo>
                    <a:pt x="24170" y="128193"/>
                  </a:lnTo>
                  <a:lnTo>
                    <a:pt x="23959" y="128759"/>
                  </a:lnTo>
                  <a:lnTo>
                    <a:pt x="23730" y="129684"/>
                  </a:lnTo>
                  <a:lnTo>
                    <a:pt x="23631" y="130486"/>
                  </a:lnTo>
                  <a:lnTo>
                    <a:pt x="23989" y="133442"/>
                  </a:lnTo>
                  <a:lnTo>
                    <a:pt x="22667" y="140609"/>
                  </a:lnTo>
                  <a:lnTo>
                    <a:pt x="16757" y="143348"/>
                  </a:lnTo>
                  <a:close/>
                </a:path>
                <a:path w="59690" h="146684">
                  <a:moveTo>
                    <a:pt x="26617" y="128464"/>
                  </a:moveTo>
                  <a:lnTo>
                    <a:pt x="25252" y="128464"/>
                  </a:lnTo>
                  <a:lnTo>
                    <a:pt x="24721" y="128376"/>
                  </a:lnTo>
                  <a:lnTo>
                    <a:pt x="24170" y="128193"/>
                  </a:lnTo>
                  <a:lnTo>
                    <a:pt x="28378" y="128193"/>
                  </a:lnTo>
                  <a:lnTo>
                    <a:pt x="26617" y="1284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18197" y="386435"/>
              <a:ext cx="51777" cy="114515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717173" y="385454"/>
              <a:ext cx="53975" cy="116839"/>
            </a:xfrm>
            <a:custGeom>
              <a:avLst/>
              <a:gdLst/>
              <a:ahLst/>
              <a:cxnLst/>
              <a:rect l="l" t="t" r="r" b="b"/>
              <a:pathLst>
                <a:path w="53975" h="116840">
                  <a:moveTo>
                    <a:pt x="29340" y="14160"/>
                  </a:moveTo>
                  <a:lnTo>
                    <a:pt x="26902" y="14160"/>
                  </a:lnTo>
                  <a:lnTo>
                    <a:pt x="29697" y="8928"/>
                  </a:lnTo>
                  <a:lnTo>
                    <a:pt x="31832" y="4114"/>
                  </a:lnTo>
                  <a:lnTo>
                    <a:pt x="32977" y="287"/>
                  </a:lnTo>
                  <a:lnTo>
                    <a:pt x="33389" y="0"/>
                  </a:lnTo>
                  <a:lnTo>
                    <a:pt x="34343" y="7"/>
                  </a:lnTo>
                  <a:lnTo>
                    <a:pt x="34746" y="313"/>
                  </a:lnTo>
                  <a:lnTo>
                    <a:pt x="35620" y="3548"/>
                  </a:lnTo>
                  <a:lnTo>
                    <a:pt x="35679" y="5422"/>
                  </a:lnTo>
                  <a:lnTo>
                    <a:pt x="33353" y="5422"/>
                  </a:lnTo>
                  <a:lnTo>
                    <a:pt x="30996" y="11213"/>
                  </a:lnTo>
                  <a:lnTo>
                    <a:pt x="29340" y="14160"/>
                  </a:lnTo>
                  <a:close/>
                </a:path>
                <a:path w="53975" h="116840">
                  <a:moveTo>
                    <a:pt x="21520" y="16147"/>
                  </a:moveTo>
                  <a:lnTo>
                    <a:pt x="19151" y="16147"/>
                  </a:lnTo>
                  <a:lnTo>
                    <a:pt x="21798" y="9922"/>
                  </a:lnTo>
                  <a:lnTo>
                    <a:pt x="23127" y="5405"/>
                  </a:lnTo>
                  <a:lnTo>
                    <a:pt x="23531" y="1212"/>
                  </a:lnTo>
                  <a:lnTo>
                    <a:pt x="23961" y="837"/>
                  </a:lnTo>
                  <a:lnTo>
                    <a:pt x="24483" y="810"/>
                  </a:lnTo>
                  <a:lnTo>
                    <a:pt x="24886" y="757"/>
                  </a:lnTo>
                  <a:lnTo>
                    <a:pt x="25454" y="1141"/>
                  </a:lnTo>
                  <a:lnTo>
                    <a:pt x="26424" y="6783"/>
                  </a:lnTo>
                  <a:lnTo>
                    <a:pt x="26545" y="7829"/>
                  </a:lnTo>
                  <a:lnTo>
                    <a:pt x="24373" y="7829"/>
                  </a:lnTo>
                  <a:lnTo>
                    <a:pt x="23165" y="12102"/>
                  </a:lnTo>
                  <a:lnTo>
                    <a:pt x="21520" y="16147"/>
                  </a:lnTo>
                  <a:close/>
                </a:path>
                <a:path w="53975" h="116840">
                  <a:moveTo>
                    <a:pt x="50360" y="116492"/>
                  </a:moveTo>
                  <a:lnTo>
                    <a:pt x="49939" y="116474"/>
                  </a:lnTo>
                  <a:lnTo>
                    <a:pt x="30312" y="110588"/>
                  </a:lnTo>
                  <a:lnTo>
                    <a:pt x="30073" y="110379"/>
                  </a:lnTo>
                  <a:lnTo>
                    <a:pt x="26885" y="102993"/>
                  </a:lnTo>
                  <a:lnTo>
                    <a:pt x="21889" y="91876"/>
                  </a:lnTo>
                  <a:lnTo>
                    <a:pt x="20222" y="89732"/>
                  </a:lnTo>
                  <a:lnTo>
                    <a:pt x="7870" y="84160"/>
                  </a:lnTo>
                  <a:lnTo>
                    <a:pt x="6781" y="81875"/>
                  </a:lnTo>
                  <a:lnTo>
                    <a:pt x="0" y="39140"/>
                  </a:lnTo>
                  <a:lnTo>
                    <a:pt x="8003" y="25783"/>
                  </a:lnTo>
                  <a:lnTo>
                    <a:pt x="10942" y="20716"/>
                  </a:lnTo>
                  <a:lnTo>
                    <a:pt x="16071" y="8884"/>
                  </a:lnTo>
                  <a:lnTo>
                    <a:pt x="16563" y="4114"/>
                  </a:lnTo>
                  <a:lnTo>
                    <a:pt x="16661" y="3513"/>
                  </a:lnTo>
                  <a:lnTo>
                    <a:pt x="17053" y="3173"/>
                  </a:lnTo>
                  <a:lnTo>
                    <a:pt x="17584" y="3147"/>
                  </a:lnTo>
                  <a:lnTo>
                    <a:pt x="18124" y="3147"/>
                  </a:lnTo>
                  <a:lnTo>
                    <a:pt x="18554" y="3513"/>
                  </a:lnTo>
                  <a:lnTo>
                    <a:pt x="19059" y="6783"/>
                  </a:lnTo>
                  <a:lnTo>
                    <a:pt x="19346" y="10279"/>
                  </a:lnTo>
                  <a:lnTo>
                    <a:pt x="17116" y="10279"/>
                  </a:lnTo>
                  <a:lnTo>
                    <a:pt x="15132" y="16165"/>
                  </a:lnTo>
                  <a:lnTo>
                    <a:pt x="11747" y="23436"/>
                  </a:lnTo>
                  <a:lnTo>
                    <a:pt x="9721" y="26916"/>
                  </a:lnTo>
                  <a:lnTo>
                    <a:pt x="2088" y="39664"/>
                  </a:lnTo>
                  <a:lnTo>
                    <a:pt x="2131" y="48341"/>
                  </a:lnTo>
                  <a:lnTo>
                    <a:pt x="19690" y="87307"/>
                  </a:lnTo>
                  <a:lnTo>
                    <a:pt x="21643" y="88223"/>
                  </a:lnTo>
                  <a:lnTo>
                    <a:pt x="23989" y="91248"/>
                  </a:lnTo>
                  <a:lnTo>
                    <a:pt x="31695" y="108932"/>
                  </a:lnTo>
                  <a:lnTo>
                    <a:pt x="49196" y="114181"/>
                  </a:lnTo>
                  <a:lnTo>
                    <a:pt x="51272" y="114181"/>
                  </a:lnTo>
                  <a:lnTo>
                    <a:pt x="51158" y="115864"/>
                  </a:lnTo>
                  <a:lnTo>
                    <a:pt x="50991" y="116142"/>
                  </a:lnTo>
                  <a:lnTo>
                    <a:pt x="50561" y="116431"/>
                  </a:lnTo>
                  <a:lnTo>
                    <a:pt x="50360" y="116492"/>
                  </a:lnTo>
                  <a:close/>
                </a:path>
                <a:path w="53975" h="116840">
                  <a:moveTo>
                    <a:pt x="32354" y="22042"/>
                  </a:moveTo>
                  <a:lnTo>
                    <a:pt x="31329" y="21588"/>
                  </a:lnTo>
                  <a:lnTo>
                    <a:pt x="31100" y="21030"/>
                  </a:lnTo>
                  <a:lnTo>
                    <a:pt x="32455" y="17891"/>
                  </a:lnTo>
                  <a:lnTo>
                    <a:pt x="33405" y="11465"/>
                  </a:lnTo>
                  <a:lnTo>
                    <a:pt x="33468" y="9346"/>
                  </a:lnTo>
                  <a:lnTo>
                    <a:pt x="33353" y="5422"/>
                  </a:lnTo>
                  <a:lnTo>
                    <a:pt x="35679" y="5422"/>
                  </a:lnTo>
                  <a:lnTo>
                    <a:pt x="35553" y="9346"/>
                  </a:lnTo>
                  <a:lnTo>
                    <a:pt x="34929" y="13976"/>
                  </a:lnTo>
                  <a:lnTo>
                    <a:pt x="37286" y="13976"/>
                  </a:lnTo>
                  <a:lnTo>
                    <a:pt x="34820" y="18258"/>
                  </a:lnTo>
                  <a:lnTo>
                    <a:pt x="32959" y="21833"/>
                  </a:lnTo>
                  <a:lnTo>
                    <a:pt x="32354" y="22042"/>
                  </a:lnTo>
                  <a:close/>
                </a:path>
                <a:path w="53975" h="116840">
                  <a:moveTo>
                    <a:pt x="25088" y="20716"/>
                  </a:moveTo>
                  <a:lnTo>
                    <a:pt x="24089" y="20228"/>
                  </a:lnTo>
                  <a:lnTo>
                    <a:pt x="23878" y="19662"/>
                  </a:lnTo>
                  <a:lnTo>
                    <a:pt x="25130" y="17038"/>
                  </a:lnTo>
                  <a:lnTo>
                    <a:pt x="25154" y="16331"/>
                  </a:lnTo>
                  <a:lnTo>
                    <a:pt x="24902" y="12102"/>
                  </a:lnTo>
                  <a:lnTo>
                    <a:pt x="24373" y="7829"/>
                  </a:lnTo>
                  <a:lnTo>
                    <a:pt x="26545" y="7829"/>
                  </a:lnTo>
                  <a:lnTo>
                    <a:pt x="26773" y="9922"/>
                  </a:lnTo>
                  <a:lnTo>
                    <a:pt x="26900" y="13437"/>
                  </a:lnTo>
                  <a:lnTo>
                    <a:pt x="26902" y="14160"/>
                  </a:lnTo>
                  <a:lnTo>
                    <a:pt x="29340" y="14160"/>
                  </a:lnTo>
                  <a:lnTo>
                    <a:pt x="27017" y="18258"/>
                  </a:lnTo>
                  <a:lnTo>
                    <a:pt x="25693" y="20533"/>
                  </a:lnTo>
                  <a:lnTo>
                    <a:pt x="25088" y="20716"/>
                  </a:lnTo>
                  <a:close/>
                </a:path>
                <a:path w="53975" h="116840">
                  <a:moveTo>
                    <a:pt x="37286" y="13976"/>
                  </a:moveTo>
                  <a:lnTo>
                    <a:pt x="34929" y="13976"/>
                  </a:lnTo>
                  <a:lnTo>
                    <a:pt x="36530" y="11161"/>
                  </a:lnTo>
                  <a:lnTo>
                    <a:pt x="37274" y="8667"/>
                  </a:lnTo>
                  <a:lnTo>
                    <a:pt x="37696" y="8239"/>
                  </a:lnTo>
                  <a:lnTo>
                    <a:pt x="38200" y="8396"/>
                  </a:lnTo>
                  <a:lnTo>
                    <a:pt x="38687" y="8413"/>
                  </a:lnTo>
                  <a:lnTo>
                    <a:pt x="39089" y="8771"/>
                  </a:lnTo>
                  <a:lnTo>
                    <a:pt x="39470" y="11029"/>
                  </a:lnTo>
                  <a:lnTo>
                    <a:pt x="39619" y="13645"/>
                  </a:lnTo>
                  <a:lnTo>
                    <a:pt x="37477" y="13645"/>
                  </a:lnTo>
                  <a:lnTo>
                    <a:pt x="37286" y="13976"/>
                  </a:lnTo>
                  <a:close/>
                </a:path>
                <a:path w="53975" h="116840">
                  <a:moveTo>
                    <a:pt x="16960" y="24910"/>
                  </a:moveTo>
                  <a:lnTo>
                    <a:pt x="15934" y="24518"/>
                  </a:lnTo>
                  <a:lnTo>
                    <a:pt x="15658" y="23995"/>
                  </a:lnTo>
                  <a:lnTo>
                    <a:pt x="16901" y="20123"/>
                  </a:lnTo>
                  <a:lnTo>
                    <a:pt x="17019" y="19243"/>
                  </a:lnTo>
                  <a:lnTo>
                    <a:pt x="17141" y="17333"/>
                  </a:lnTo>
                  <a:lnTo>
                    <a:pt x="17242" y="13437"/>
                  </a:lnTo>
                  <a:lnTo>
                    <a:pt x="17116" y="10279"/>
                  </a:lnTo>
                  <a:lnTo>
                    <a:pt x="19346" y="10279"/>
                  </a:lnTo>
                  <a:lnTo>
                    <a:pt x="19228" y="14910"/>
                  </a:lnTo>
                  <a:lnTo>
                    <a:pt x="19151" y="16147"/>
                  </a:lnTo>
                  <a:lnTo>
                    <a:pt x="21520" y="16147"/>
                  </a:lnTo>
                  <a:lnTo>
                    <a:pt x="21038" y="17333"/>
                  </a:lnTo>
                  <a:lnTo>
                    <a:pt x="17528" y="24675"/>
                  </a:lnTo>
                  <a:lnTo>
                    <a:pt x="16960" y="24910"/>
                  </a:lnTo>
                  <a:close/>
                </a:path>
                <a:path w="53975" h="116840">
                  <a:moveTo>
                    <a:pt x="42555" y="16331"/>
                  </a:moveTo>
                  <a:lnTo>
                    <a:pt x="39547" y="16331"/>
                  </a:lnTo>
                  <a:lnTo>
                    <a:pt x="41890" y="14160"/>
                  </a:lnTo>
                  <a:lnTo>
                    <a:pt x="43643" y="12808"/>
                  </a:lnTo>
                  <a:lnTo>
                    <a:pt x="44083" y="12773"/>
                  </a:lnTo>
                  <a:lnTo>
                    <a:pt x="44789" y="13087"/>
                  </a:lnTo>
                  <a:lnTo>
                    <a:pt x="45018" y="13437"/>
                  </a:lnTo>
                  <a:lnTo>
                    <a:pt x="44973" y="16165"/>
                  </a:lnTo>
                  <a:lnTo>
                    <a:pt x="42745" y="16165"/>
                  </a:lnTo>
                  <a:lnTo>
                    <a:pt x="42555" y="16331"/>
                  </a:lnTo>
                  <a:close/>
                </a:path>
                <a:path w="53975" h="116840">
                  <a:moveTo>
                    <a:pt x="38026" y="20185"/>
                  </a:moveTo>
                  <a:lnTo>
                    <a:pt x="37202" y="19714"/>
                  </a:lnTo>
                  <a:lnTo>
                    <a:pt x="37000" y="19243"/>
                  </a:lnTo>
                  <a:lnTo>
                    <a:pt x="37363" y="18171"/>
                  </a:lnTo>
                  <a:lnTo>
                    <a:pt x="37477" y="13645"/>
                  </a:lnTo>
                  <a:lnTo>
                    <a:pt x="39619" y="13645"/>
                  </a:lnTo>
                  <a:lnTo>
                    <a:pt x="39547" y="16331"/>
                  </a:lnTo>
                  <a:lnTo>
                    <a:pt x="42555" y="16331"/>
                  </a:lnTo>
                  <a:lnTo>
                    <a:pt x="40427" y="18258"/>
                  </a:lnTo>
                  <a:lnTo>
                    <a:pt x="38548" y="20123"/>
                  </a:lnTo>
                  <a:lnTo>
                    <a:pt x="38026" y="20185"/>
                  </a:lnTo>
                  <a:close/>
                </a:path>
                <a:path w="53975" h="116840">
                  <a:moveTo>
                    <a:pt x="39153" y="29332"/>
                  </a:moveTo>
                  <a:lnTo>
                    <a:pt x="38594" y="29280"/>
                  </a:lnTo>
                  <a:lnTo>
                    <a:pt x="37871" y="28625"/>
                  </a:lnTo>
                  <a:lnTo>
                    <a:pt x="37807" y="28102"/>
                  </a:lnTo>
                  <a:lnTo>
                    <a:pt x="41261" y="23184"/>
                  </a:lnTo>
                  <a:lnTo>
                    <a:pt x="42371" y="18781"/>
                  </a:lnTo>
                  <a:lnTo>
                    <a:pt x="42745" y="16165"/>
                  </a:lnTo>
                  <a:lnTo>
                    <a:pt x="44973" y="16165"/>
                  </a:lnTo>
                  <a:lnTo>
                    <a:pt x="44847" y="19662"/>
                  </a:lnTo>
                  <a:lnTo>
                    <a:pt x="44740" y="20185"/>
                  </a:lnTo>
                  <a:lnTo>
                    <a:pt x="41609" y="25922"/>
                  </a:lnTo>
                  <a:lnTo>
                    <a:pt x="45673" y="25922"/>
                  </a:lnTo>
                  <a:lnTo>
                    <a:pt x="45289" y="27561"/>
                  </a:lnTo>
                  <a:lnTo>
                    <a:pt x="43012" y="27561"/>
                  </a:lnTo>
                  <a:lnTo>
                    <a:pt x="40721" y="28242"/>
                  </a:lnTo>
                  <a:lnTo>
                    <a:pt x="39153" y="29332"/>
                  </a:lnTo>
                  <a:close/>
                </a:path>
                <a:path w="53975" h="116840">
                  <a:moveTo>
                    <a:pt x="45673" y="25922"/>
                  </a:moveTo>
                  <a:lnTo>
                    <a:pt x="41609" y="25922"/>
                  </a:lnTo>
                  <a:lnTo>
                    <a:pt x="43185" y="25425"/>
                  </a:lnTo>
                  <a:lnTo>
                    <a:pt x="43909" y="24222"/>
                  </a:lnTo>
                  <a:lnTo>
                    <a:pt x="45165" y="24344"/>
                  </a:lnTo>
                  <a:lnTo>
                    <a:pt x="45705" y="25783"/>
                  </a:lnTo>
                  <a:lnTo>
                    <a:pt x="45673" y="25922"/>
                  </a:lnTo>
                  <a:close/>
                </a:path>
                <a:path w="53975" h="116840">
                  <a:moveTo>
                    <a:pt x="42452" y="32235"/>
                  </a:moveTo>
                  <a:lnTo>
                    <a:pt x="41856" y="32105"/>
                  </a:lnTo>
                  <a:lnTo>
                    <a:pt x="41271" y="31293"/>
                  </a:lnTo>
                  <a:lnTo>
                    <a:pt x="41342" y="30692"/>
                  </a:lnTo>
                  <a:lnTo>
                    <a:pt x="42132" y="30055"/>
                  </a:lnTo>
                  <a:lnTo>
                    <a:pt x="42682" y="28625"/>
                  </a:lnTo>
                  <a:lnTo>
                    <a:pt x="43012" y="27561"/>
                  </a:lnTo>
                  <a:lnTo>
                    <a:pt x="45289" y="27561"/>
                  </a:lnTo>
                  <a:lnTo>
                    <a:pt x="45124" y="28242"/>
                  </a:lnTo>
                  <a:lnTo>
                    <a:pt x="44312" y="30021"/>
                  </a:lnTo>
                  <a:lnTo>
                    <a:pt x="45211" y="30386"/>
                  </a:lnTo>
                  <a:lnTo>
                    <a:pt x="45843" y="31267"/>
                  </a:lnTo>
                  <a:lnTo>
                    <a:pt x="45972" y="31826"/>
                  </a:lnTo>
                  <a:lnTo>
                    <a:pt x="43598" y="31826"/>
                  </a:lnTo>
                  <a:lnTo>
                    <a:pt x="43177" y="31843"/>
                  </a:lnTo>
                  <a:lnTo>
                    <a:pt x="42452" y="32235"/>
                  </a:lnTo>
                  <a:close/>
                </a:path>
                <a:path w="53975" h="116840">
                  <a:moveTo>
                    <a:pt x="51272" y="114181"/>
                  </a:moveTo>
                  <a:lnTo>
                    <a:pt x="49196" y="114181"/>
                  </a:lnTo>
                  <a:lnTo>
                    <a:pt x="51771" y="76922"/>
                  </a:lnTo>
                  <a:lnTo>
                    <a:pt x="49746" y="66445"/>
                  </a:lnTo>
                  <a:lnTo>
                    <a:pt x="47701" y="56210"/>
                  </a:lnTo>
                  <a:lnTo>
                    <a:pt x="46038" y="48341"/>
                  </a:lnTo>
                  <a:lnTo>
                    <a:pt x="44982" y="44277"/>
                  </a:lnTo>
                  <a:lnTo>
                    <a:pt x="43872" y="42856"/>
                  </a:lnTo>
                  <a:lnTo>
                    <a:pt x="43029" y="39140"/>
                  </a:lnTo>
                  <a:lnTo>
                    <a:pt x="42905" y="37535"/>
                  </a:lnTo>
                  <a:lnTo>
                    <a:pt x="43167" y="35470"/>
                  </a:lnTo>
                  <a:lnTo>
                    <a:pt x="43515" y="34911"/>
                  </a:lnTo>
                  <a:lnTo>
                    <a:pt x="44121" y="34676"/>
                  </a:lnTo>
                  <a:lnTo>
                    <a:pt x="44239" y="34022"/>
                  </a:lnTo>
                  <a:lnTo>
                    <a:pt x="44321" y="33186"/>
                  </a:lnTo>
                  <a:lnTo>
                    <a:pt x="43763" y="32105"/>
                  </a:lnTo>
                  <a:lnTo>
                    <a:pt x="43598" y="31826"/>
                  </a:lnTo>
                  <a:lnTo>
                    <a:pt x="45972" y="31826"/>
                  </a:lnTo>
                  <a:lnTo>
                    <a:pt x="46429" y="34022"/>
                  </a:lnTo>
                  <a:lnTo>
                    <a:pt x="46226" y="35766"/>
                  </a:lnTo>
                  <a:lnTo>
                    <a:pt x="45137" y="36395"/>
                  </a:lnTo>
                  <a:lnTo>
                    <a:pt x="44779" y="37535"/>
                  </a:lnTo>
                  <a:lnTo>
                    <a:pt x="45971" y="42280"/>
                  </a:lnTo>
                  <a:lnTo>
                    <a:pt x="46567" y="43030"/>
                  </a:lnTo>
                  <a:lnTo>
                    <a:pt x="46957" y="43706"/>
                  </a:lnTo>
                  <a:lnTo>
                    <a:pt x="47979" y="47530"/>
                  </a:lnTo>
                  <a:lnTo>
                    <a:pt x="50109" y="57549"/>
                  </a:lnTo>
                  <a:lnTo>
                    <a:pt x="53738" y="76367"/>
                  </a:lnTo>
                  <a:lnTo>
                    <a:pt x="53815" y="76922"/>
                  </a:lnTo>
                  <a:lnTo>
                    <a:pt x="51272" y="1141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738245" y="565417"/>
              <a:ext cx="74930" cy="19050"/>
            </a:xfrm>
            <a:custGeom>
              <a:avLst/>
              <a:gdLst/>
              <a:ahLst/>
              <a:cxnLst/>
              <a:rect l="l" t="t" r="r" b="b"/>
              <a:pathLst>
                <a:path w="74930" h="19050">
                  <a:moveTo>
                    <a:pt x="46667" y="3958"/>
                  </a:moveTo>
                  <a:lnTo>
                    <a:pt x="22120" y="3958"/>
                  </a:lnTo>
                  <a:lnTo>
                    <a:pt x="26939" y="1569"/>
                  </a:lnTo>
                  <a:lnTo>
                    <a:pt x="36514" y="0"/>
                  </a:lnTo>
                  <a:lnTo>
                    <a:pt x="40253" y="2346"/>
                  </a:lnTo>
                  <a:lnTo>
                    <a:pt x="46667" y="3958"/>
                  </a:lnTo>
                  <a:close/>
                </a:path>
                <a:path w="74930" h="19050">
                  <a:moveTo>
                    <a:pt x="2904" y="15459"/>
                  </a:moveTo>
                  <a:lnTo>
                    <a:pt x="787" y="9966"/>
                  </a:lnTo>
                  <a:lnTo>
                    <a:pt x="0" y="4437"/>
                  </a:lnTo>
                  <a:lnTo>
                    <a:pt x="3197" y="2895"/>
                  </a:lnTo>
                  <a:lnTo>
                    <a:pt x="6413" y="1298"/>
                  </a:lnTo>
                  <a:lnTo>
                    <a:pt x="9365" y="3155"/>
                  </a:lnTo>
                  <a:lnTo>
                    <a:pt x="22120" y="3958"/>
                  </a:lnTo>
                  <a:lnTo>
                    <a:pt x="46667" y="3958"/>
                  </a:lnTo>
                  <a:lnTo>
                    <a:pt x="55995" y="6303"/>
                  </a:lnTo>
                  <a:lnTo>
                    <a:pt x="69398" y="6303"/>
                  </a:lnTo>
                  <a:lnTo>
                    <a:pt x="71481" y="10201"/>
                  </a:lnTo>
                  <a:lnTo>
                    <a:pt x="73986" y="14954"/>
                  </a:lnTo>
                  <a:lnTo>
                    <a:pt x="17069" y="14954"/>
                  </a:lnTo>
                  <a:lnTo>
                    <a:pt x="2904" y="15459"/>
                  </a:lnTo>
                  <a:close/>
                </a:path>
                <a:path w="74930" h="19050">
                  <a:moveTo>
                    <a:pt x="69398" y="6303"/>
                  </a:moveTo>
                  <a:lnTo>
                    <a:pt x="55995" y="6303"/>
                  </a:lnTo>
                  <a:lnTo>
                    <a:pt x="68265" y="4184"/>
                  </a:lnTo>
                  <a:lnTo>
                    <a:pt x="69398" y="6303"/>
                  </a:lnTo>
                  <a:close/>
                </a:path>
                <a:path w="74930" h="19050">
                  <a:moveTo>
                    <a:pt x="67989" y="18842"/>
                  </a:moveTo>
                  <a:lnTo>
                    <a:pt x="17069" y="14954"/>
                  </a:lnTo>
                  <a:lnTo>
                    <a:pt x="73986" y="14954"/>
                  </a:lnTo>
                  <a:lnTo>
                    <a:pt x="74671" y="16252"/>
                  </a:lnTo>
                  <a:lnTo>
                    <a:pt x="67989" y="1884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737153" y="565053"/>
              <a:ext cx="74930" cy="20320"/>
            </a:xfrm>
            <a:custGeom>
              <a:avLst/>
              <a:gdLst/>
              <a:ahLst/>
              <a:cxnLst/>
              <a:rect l="l" t="t" r="r" b="b"/>
              <a:pathLst>
                <a:path w="74929" h="20320">
                  <a:moveTo>
                    <a:pt x="27515" y="3312"/>
                  </a:moveTo>
                  <a:lnTo>
                    <a:pt x="22990" y="3312"/>
                  </a:lnTo>
                  <a:lnTo>
                    <a:pt x="28340" y="880"/>
                  </a:lnTo>
                  <a:lnTo>
                    <a:pt x="33363" y="61"/>
                  </a:lnTo>
                  <a:lnTo>
                    <a:pt x="34096" y="0"/>
                  </a:lnTo>
                  <a:lnTo>
                    <a:pt x="38403" y="0"/>
                  </a:lnTo>
                  <a:lnTo>
                    <a:pt x="41080" y="1411"/>
                  </a:lnTo>
                  <a:lnTo>
                    <a:pt x="37320" y="1411"/>
                  </a:lnTo>
                  <a:lnTo>
                    <a:pt x="28414" y="2868"/>
                  </a:lnTo>
                  <a:lnTo>
                    <a:pt x="27515" y="3312"/>
                  </a:lnTo>
                  <a:close/>
                </a:path>
                <a:path w="74929" h="20320">
                  <a:moveTo>
                    <a:pt x="57049" y="7682"/>
                  </a:moveTo>
                  <a:lnTo>
                    <a:pt x="40775" y="3532"/>
                  </a:lnTo>
                  <a:lnTo>
                    <a:pt x="37320" y="1411"/>
                  </a:lnTo>
                  <a:lnTo>
                    <a:pt x="41080" y="1411"/>
                  </a:lnTo>
                  <a:lnTo>
                    <a:pt x="41775" y="1778"/>
                  </a:lnTo>
                  <a:lnTo>
                    <a:pt x="57141" y="5649"/>
                  </a:lnTo>
                  <a:lnTo>
                    <a:pt x="68620" y="5649"/>
                  </a:lnTo>
                  <a:lnTo>
                    <a:pt x="68874" y="5754"/>
                  </a:lnTo>
                  <a:lnTo>
                    <a:pt x="57049" y="7682"/>
                  </a:lnTo>
                  <a:close/>
                </a:path>
                <a:path w="74929" h="20320">
                  <a:moveTo>
                    <a:pt x="3289" y="16845"/>
                  </a:moveTo>
                  <a:lnTo>
                    <a:pt x="898" y="10672"/>
                  </a:lnTo>
                  <a:lnTo>
                    <a:pt x="814" y="10201"/>
                  </a:lnTo>
                  <a:lnTo>
                    <a:pt x="0" y="4220"/>
                  </a:lnTo>
                  <a:lnTo>
                    <a:pt x="4829" y="1882"/>
                  </a:lnTo>
                  <a:lnTo>
                    <a:pt x="5910" y="1629"/>
                  </a:lnTo>
                  <a:lnTo>
                    <a:pt x="8806" y="1629"/>
                  </a:lnTo>
                  <a:lnTo>
                    <a:pt x="10207" y="2258"/>
                  </a:lnTo>
                  <a:lnTo>
                    <a:pt x="10758" y="2545"/>
                  </a:lnTo>
                  <a:lnTo>
                    <a:pt x="22990" y="3312"/>
                  </a:lnTo>
                  <a:lnTo>
                    <a:pt x="27515" y="3312"/>
                  </a:lnTo>
                  <a:lnTo>
                    <a:pt x="26930" y="3601"/>
                  </a:lnTo>
                  <a:lnTo>
                    <a:pt x="6240" y="3601"/>
                  </a:lnTo>
                  <a:lnTo>
                    <a:pt x="5488" y="3775"/>
                  </a:lnTo>
                  <a:lnTo>
                    <a:pt x="4773" y="4142"/>
                  </a:lnTo>
                  <a:lnTo>
                    <a:pt x="2321" y="5309"/>
                  </a:lnTo>
                  <a:lnTo>
                    <a:pt x="2337" y="5754"/>
                  </a:lnTo>
                  <a:lnTo>
                    <a:pt x="2917" y="10209"/>
                  </a:lnTo>
                  <a:lnTo>
                    <a:pt x="4719" y="14805"/>
                  </a:lnTo>
                  <a:lnTo>
                    <a:pt x="24295" y="14805"/>
                  </a:lnTo>
                  <a:lnTo>
                    <a:pt x="44082" y="16313"/>
                  </a:lnTo>
                  <a:lnTo>
                    <a:pt x="18079" y="16313"/>
                  </a:lnTo>
                  <a:lnTo>
                    <a:pt x="3289" y="16845"/>
                  </a:lnTo>
                  <a:close/>
                </a:path>
                <a:path w="74929" h="20320">
                  <a:moveTo>
                    <a:pt x="23430" y="5328"/>
                  </a:moveTo>
                  <a:lnTo>
                    <a:pt x="10117" y="4490"/>
                  </a:lnTo>
                  <a:lnTo>
                    <a:pt x="8650" y="3601"/>
                  </a:lnTo>
                  <a:lnTo>
                    <a:pt x="26930" y="3601"/>
                  </a:lnTo>
                  <a:lnTo>
                    <a:pt x="23430" y="5328"/>
                  </a:lnTo>
                  <a:close/>
                </a:path>
                <a:path w="74929" h="20320">
                  <a:moveTo>
                    <a:pt x="68620" y="5649"/>
                  </a:moveTo>
                  <a:lnTo>
                    <a:pt x="57141" y="5649"/>
                  </a:lnTo>
                  <a:lnTo>
                    <a:pt x="59615" y="5309"/>
                  </a:lnTo>
                  <a:lnTo>
                    <a:pt x="67799" y="5309"/>
                  </a:lnTo>
                  <a:lnTo>
                    <a:pt x="68620" y="5649"/>
                  </a:lnTo>
                  <a:close/>
                </a:path>
                <a:path w="74929" h="20320">
                  <a:moveTo>
                    <a:pt x="73126" y="18205"/>
                  </a:moveTo>
                  <a:lnTo>
                    <a:pt x="68888" y="18205"/>
                  </a:lnTo>
                  <a:lnTo>
                    <a:pt x="69520" y="17918"/>
                  </a:lnTo>
                  <a:lnTo>
                    <a:pt x="71425" y="16897"/>
                  </a:lnTo>
                  <a:lnTo>
                    <a:pt x="72609" y="13898"/>
                  </a:lnTo>
                  <a:lnTo>
                    <a:pt x="72434" y="12521"/>
                  </a:lnTo>
                  <a:lnTo>
                    <a:pt x="68842" y="5754"/>
                  </a:lnTo>
                  <a:lnTo>
                    <a:pt x="71821" y="6975"/>
                  </a:lnTo>
                  <a:lnTo>
                    <a:pt x="74569" y="12154"/>
                  </a:lnTo>
                  <a:lnTo>
                    <a:pt x="74745" y="13898"/>
                  </a:lnTo>
                  <a:lnTo>
                    <a:pt x="74655" y="14334"/>
                  </a:lnTo>
                  <a:lnTo>
                    <a:pt x="73126" y="18205"/>
                  </a:lnTo>
                  <a:close/>
                </a:path>
                <a:path w="74929" h="20320">
                  <a:moveTo>
                    <a:pt x="24295" y="14805"/>
                  </a:moveTo>
                  <a:lnTo>
                    <a:pt x="4719" y="14805"/>
                  </a:lnTo>
                  <a:lnTo>
                    <a:pt x="18124" y="14334"/>
                  </a:lnTo>
                  <a:lnTo>
                    <a:pt x="24295" y="14805"/>
                  </a:lnTo>
                  <a:close/>
                </a:path>
                <a:path w="74929" h="20320">
                  <a:moveTo>
                    <a:pt x="69246" y="20220"/>
                  </a:moveTo>
                  <a:lnTo>
                    <a:pt x="18079" y="16313"/>
                  </a:lnTo>
                  <a:lnTo>
                    <a:pt x="44082" y="16313"/>
                  </a:lnTo>
                  <a:lnTo>
                    <a:pt x="68888" y="18205"/>
                  </a:lnTo>
                  <a:lnTo>
                    <a:pt x="73126" y="18205"/>
                  </a:lnTo>
                  <a:lnTo>
                    <a:pt x="72902" y="18773"/>
                  </a:lnTo>
                  <a:lnTo>
                    <a:pt x="69246" y="202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2" name="object 5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30897" y="604990"/>
              <a:ext cx="110172" cy="6250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629695" y="604004"/>
              <a:ext cx="112395" cy="64769"/>
            </a:xfrm>
            <a:custGeom>
              <a:avLst/>
              <a:gdLst/>
              <a:ahLst/>
              <a:cxnLst/>
              <a:rect l="l" t="t" r="r" b="b"/>
              <a:pathLst>
                <a:path w="112395" h="64770">
                  <a:moveTo>
                    <a:pt x="20588" y="34782"/>
                  </a:moveTo>
                  <a:lnTo>
                    <a:pt x="14688" y="34782"/>
                  </a:lnTo>
                  <a:lnTo>
                    <a:pt x="8411" y="31024"/>
                  </a:lnTo>
                  <a:lnTo>
                    <a:pt x="0" y="25312"/>
                  </a:lnTo>
                  <a:lnTo>
                    <a:pt x="1796" y="19932"/>
                  </a:lnTo>
                  <a:lnTo>
                    <a:pt x="42534" y="3025"/>
                  </a:lnTo>
                  <a:lnTo>
                    <a:pt x="74854" y="0"/>
                  </a:lnTo>
                  <a:lnTo>
                    <a:pt x="75073" y="26"/>
                  </a:lnTo>
                  <a:lnTo>
                    <a:pt x="78039" y="1585"/>
                  </a:lnTo>
                  <a:lnTo>
                    <a:pt x="78772" y="2004"/>
                  </a:lnTo>
                  <a:lnTo>
                    <a:pt x="74541" y="2004"/>
                  </a:lnTo>
                  <a:lnTo>
                    <a:pt x="42947" y="4943"/>
                  </a:lnTo>
                  <a:lnTo>
                    <a:pt x="3774" y="20525"/>
                  </a:lnTo>
                  <a:lnTo>
                    <a:pt x="2657" y="23855"/>
                  </a:lnTo>
                  <a:lnTo>
                    <a:pt x="7870" y="28233"/>
                  </a:lnTo>
                  <a:lnTo>
                    <a:pt x="9978" y="29655"/>
                  </a:lnTo>
                  <a:lnTo>
                    <a:pt x="15292" y="32811"/>
                  </a:lnTo>
                  <a:lnTo>
                    <a:pt x="26247" y="32811"/>
                  </a:lnTo>
                  <a:lnTo>
                    <a:pt x="23614" y="33866"/>
                  </a:lnTo>
                  <a:lnTo>
                    <a:pt x="21523" y="34633"/>
                  </a:lnTo>
                  <a:lnTo>
                    <a:pt x="20588" y="34782"/>
                  </a:lnTo>
                  <a:close/>
                </a:path>
                <a:path w="112395" h="64770">
                  <a:moveTo>
                    <a:pt x="102936" y="50364"/>
                  </a:moveTo>
                  <a:lnTo>
                    <a:pt x="99942" y="50364"/>
                  </a:lnTo>
                  <a:lnTo>
                    <a:pt x="100857" y="49448"/>
                  </a:lnTo>
                  <a:lnTo>
                    <a:pt x="101078" y="48000"/>
                  </a:lnTo>
                  <a:lnTo>
                    <a:pt x="101461" y="43850"/>
                  </a:lnTo>
                  <a:lnTo>
                    <a:pt x="102745" y="40493"/>
                  </a:lnTo>
                  <a:lnTo>
                    <a:pt x="107373" y="39595"/>
                  </a:lnTo>
                  <a:lnTo>
                    <a:pt x="109893" y="39272"/>
                  </a:lnTo>
                  <a:lnTo>
                    <a:pt x="107757" y="34633"/>
                  </a:lnTo>
                  <a:lnTo>
                    <a:pt x="77928" y="3817"/>
                  </a:lnTo>
                  <a:lnTo>
                    <a:pt x="74541" y="2004"/>
                  </a:lnTo>
                  <a:lnTo>
                    <a:pt x="78772" y="2004"/>
                  </a:lnTo>
                  <a:lnTo>
                    <a:pt x="107761" y="29982"/>
                  </a:lnTo>
                  <a:lnTo>
                    <a:pt x="112356" y="39795"/>
                  </a:lnTo>
                  <a:lnTo>
                    <a:pt x="112345" y="40493"/>
                  </a:lnTo>
                  <a:lnTo>
                    <a:pt x="112084" y="40893"/>
                  </a:lnTo>
                  <a:lnTo>
                    <a:pt x="111790" y="41068"/>
                  </a:lnTo>
                  <a:lnTo>
                    <a:pt x="108655" y="41295"/>
                  </a:lnTo>
                  <a:lnTo>
                    <a:pt x="104284" y="42245"/>
                  </a:lnTo>
                  <a:lnTo>
                    <a:pt x="103531" y="44225"/>
                  </a:lnTo>
                  <a:lnTo>
                    <a:pt x="102936" y="50364"/>
                  </a:lnTo>
                  <a:close/>
                </a:path>
                <a:path w="112395" h="64770">
                  <a:moveTo>
                    <a:pt x="26247" y="32811"/>
                  </a:moveTo>
                  <a:lnTo>
                    <a:pt x="20333" y="32811"/>
                  </a:lnTo>
                  <a:lnTo>
                    <a:pt x="21019" y="32706"/>
                  </a:lnTo>
                  <a:lnTo>
                    <a:pt x="22871" y="32025"/>
                  </a:lnTo>
                  <a:lnTo>
                    <a:pt x="34884" y="27204"/>
                  </a:lnTo>
                  <a:lnTo>
                    <a:pt x="37165" y="27902"/>
                  </a:lnTo>
                  <a:lnTo>
                    <a:pt x="37981" y="28320"/>
                  </a:lnTo>
                  <a:lnTo>
                    <a:pt x="38245" y="29655"/>
                  </a:lnTo>
                  <a:lnTo>
                    <a:pt x="34113" y="29655"/>
                  </a:lnTo>
                  <a:lnTo>
                    <a:pt x="26247" y="32811"/>
                  </a:lnTo>
                  <a:close/>
                </a:path>
                <a:path w="112395" h="64770">
                  <a:moveTo>
                    <a:pt x="28754" y="54444"/>
                  </a:moveTo>
                  <a:lnTo>
                    <a:pt x="27819" y="54444"/>
                  </a:lnTo>
                  <a:lnTo>
                    <a:pt x="27361" y="54017"/>
                  </a:lnTo>
                  <a:lnTo>
                    <a:pt x="27267" y="40893"/>
                  </a:lnTo>
                  <a:lnTo>
                    <a:pt x="34929" y="35087"/>
                  </a:lnTo>
                  <a:lnTo>
                    <a:pt x="36182" y="32025"/>
                  </a:lnTo>
                  <a:lnTo>
                    <a:pt x="36231" y="29856"/>
                  </a:lnTo>
                  <a:lnTo>
                    <a:pt x="36074" y="29655"/>
                  </a:lnTo>
                  <a:lnTo>
                    <a:pt x="38245" y="29655"/>
                  </a:lnTo>
                  <a:lnTo>
                    <a:pt x="38620" y="31555"/>
                  </a:lnTo>
                  <a:lnTo>
                    <a:pt x="38627" y="32025"/>
                  </a:lnTo>
                  <a:lnTo>
                    <a:pt x="36926" y="36089"/>
                  </a:lnTo>
                  <a:lnTo>
                    <a:pt x="30256" y="41165"/>
                  </a:lnTo>
                  <a:lnTo>
                    <a:pt x="29535" y="48375"/>
                  </a:lnTo>
                  <a:lnTo>
                    <a:pt x="29431" y="52438"/>
                  </a:lnTo>
                  <a:lnTo>
                    <a:pt x="39990" y="52438"/>
                  </a:lnTo>
                  <a:lnTo>
                    <a:pt x="37211" y="54409"/>
                  </a:lnTo>
                  <a:lnTo>
                    <a:pt x="28754" y="54444"/>
                  </a:lnTo>
                  <a:close/>
                </a:path>
                <a:path w="112395" h="64770">
                  <a:moveTo>
                    <a:pt x="74892" y="42812"/>
                  </a:moveTo>
                  <a:lnTo>
                    <a:pt x="70372" y="42812"/>
                  </a:lnTo>
                  <a:lnTo>
                    <a:pt x="72617" y="41800"/>
                  </a:lnTo>
                  <a:lnTo>
                    <a:pt x="76530" y="39568"/>
                  </a:lnTo>
                  <a:lnTo>
                    <a:pt x="82211" y="33857"/>
                  </a:lnTo>
                  <a:lnTo>
                    <a:pt x="84429" y="31555"/>
                  </a:lnTo>
                  <a:lnTo>
                    <a:pt x="84702" y="31442"/>
                  </a:lnTo>
                  <a:lnTo>
                    <a:pt x="85189" y="31442"/>
                  </a:lnTo>
                  <a:lnTo>
                    <a:pt x="85400" y="31495"/>
                  </a:lnTo>
                  <a:lnTo>
                    <a:pt x="85996" y="31887"/>
                  </a:lnTo>
                  <a:lnTo>
                    <a:pt x="86143" y="32419"/>
                  </a:lnTo>
                  <a:lnTo>
                    <a:pt x="84630" y="35391"/>
                  </a:lnTo>
                  <a:lnTo>
                    <a:pt x="84005" y="36892"/>
                  </a:lnTo>
                  <a:lnTo>
                    <a:pt x="81991" y="36892"/>
                  </a:lnTo>
                  <a:lnTo>
                    <a:pt x="79207" y="39595"/>
                  </a:lnTo>
                  <a:lnTo>
                    <a:pt x="77079" y="41557"/>
                  </a:lnTo>
                  <a:lnTo>
                    <a:pt x="74892" y="42812"/>
                  </a:lnTo>
                  <a:close/>
                </a:path>
                <a:path w="112395" h="64770">
                  <a:moveTo>
                    <a:pt x="94564" y="61602"/>
                  </a:moveTo>
                  <a:lnTo>
                    <a:pt x="90229" y="61602"/>
                  </a:lnTo>
                  <a:lnTo>
                    <a:pt x="93811" y="58238"/>
                  </a:lnTo>
                  <a:lnTo>
                    <a:pt x="95321" y="51811"/>
                  </a:lnTo>
                  <a:lnTo>
                    <a:pt x="95372" y="49840"/>
                  </a:lnTo>
                  <a:lnTo>
                    <a:pt x="94289" y="38305"/>
                  </a:lnTo>
                  <a:lnTo>
                    <a:pt x="98677" y="36970"/>
                  </a:lnTo>
                  <a:lnTo>
                    <a:pt x="99163" y="36804"/>
                  </a:lnTo>
                  <a:lnTo>
                    <a:pt x="99703" y="37040"/>
                  </a:lnTo>
                  <a:lnTo>
                    <a:pt x="100654" y="39011"/>
                  </a:lnTo>
                  <a:lnTo>
                    <a:pt x="100580" y="39568"/>
                  </a:lnTo>
                  <a:lnTo>
                    <a:pt x="98301" y="39568"/>
                  </a:lnTo>
                  <a:lnTo>
                    <a:pt x="97593" y="40362"/>
                  </a:lnTo>
                  <a:lnTo>
                    <a:pt x="96867" y="41800"/>
                  </a:lnTo>
                  <a:lnTo>
                    <a:pt x="96991" y="44460"/>
                  </a:lnTo>
                  <a:lnTo>
                    <a:pt x="97224" y="47119"/>
                  </a:lnTo>
                  <a:lnTo>
                    <a:pt x="96996" y="48689"/>
                  </a:lnTo>
                  <a:lnTo>
                    <a:pt x="97082" y="49161"/>
                  </a:lnTo>
                  <a:lnTo>
                    <a:pt x="97377" y="49840"/>
                  </a:lnTo>
                  <a:lnTo>
                    <a:pt x="97493" y="50364"/>
                  </a:lnTo>
                  <a:lnTo>
                    <a:pt x="97613" y="51811"/>
                  </a:lnTo>
                  <a:lnTo>
                    <a:pt x="97489" y="52743"/>
                  </a:lnTo>
                  <a:lnTo>
                    <a:pt x="95332" y="61149"/>
                  </a:lnTo>
                  <a:lnTo>
                    <a:pt x="94564" y="61602"/>
                  </a:lnTo>
                  <a:close/>
                </a:path>
                <a:path w="112395" h="64770">
                  <a:moveTo>
                    <a:pt x="89596" y="64480"/>
                  </a:moveTo>
                  <a:lnTo>
                    <a:pt x="89230" y="64480"/>
                  </a:lnTo>
                  <a:lnTo>
                    <a:pt x="89031" y="64427"/>
                  </a:lnTo>
                  <a:lnTo>
                    <a:pt x="88543" y="64149"/>
                  </a:lnTo>
                  <a:lnTo>
                    <a:pt x="88457" y="61602"/>
                  </a:lnTo>
                  <a:lnTo>
                    <a:pt x="88478" y="61149"/>
                  </a:lnTo>
                  <a:lnTo>
                    <a:pt x="81487" y="49161"/>
                  </a:lnTo>
                  <a:lnTo>
                    <a:pt x="80042" y="44765"/>
                  </a:lnTo>
                  <a:lnTo>
                    <a:pt x="79955" y="43850"/>
                  </a:lnTo>
                  <a:lnTo>
                    <a:pt x="80855" y="40109"/>
                  </a:lnTo>
                  <a:lnTo>
                    <a:pt x="81991" y="36892"/>
                  </a:lnTo>
                  <a:lnTo>
                    <a:pt x="84005" y="36892"/>
                  </a:lnTo>
                  <a:lnTo>
                    <a:pt x="81626" y="42611"/>
                  </a:lnTo>
                  <a:lnTo>
                    <a:pt x="81606" y="42907"/>
                  </a:lnTo>
                  <a:lnTo>
                    <a:pt x="83412" y="48375"/>
                  </a:lnTo>
                  <a:lnTo>
                    <a:pt x="89634" y="59066"/>
                  </a:lnTo>
                  <a:lnTo>
                    <a:pt x="90229" y="61602"/>
                  </a:lnTo>
                  <a:lnTo>
                    <a:pt x="94564" y="61602"/>
                  </a:lnTo>
                  <a:lnTo>
                    <a:pt x="89747" y="64436"/>
                  </a:lnTo>
                  <a:lnTo>
                    <a:pt x="89596" y="64480"/>
                  </a:lnTo>
                  <a:close/>
                </a:path>
                <a:path w="112395" h="64770">
                  <a:moveTo>
                    <a:pt x="39990" y="52438"/>
                  </a:moveTo>
                  <a:lnTo>
                    <a:pt x="29431" y="52438"/>
                  </a:lnTo>
                  <a:lnTo>
                    <a:pt x="31759" y="52325"/>
                  </a:lnTo>
                  <a:lnTo>
                    <a:pt x="37394" y="51811"/>
                  </a:lnTo>
                  <a:lnTo>
                    <a:pt x="41138" y="49151"/>
                  </a:lnTo>
                  <a:lnTo>
                    <a:pt x="44853" y="46466"/>
                  </a:lnTo>
                  <a:lnTo>
                    <a:pt x="51725" y="39124"/>
                  </a:lnTo>
                  <a:lnTo>
                    <a:pt x="52229" y="39011"/>
                  </a:lnTo>
                  <a:lnTo>
                    <a:pt x="52633" y="39212"/>
                  </a:lnTo>
                  <a:lnTo>
                    <a:pt x="53045" y="39386"/>
                  </a:lnTo>
                  <a:lnTo>
                    <a:pt x="53171" y="39595"/>
                  </a:lnTo>
                  <a:lnTo>
                    <a:pt x="53046" y="41800"/>
                  </a:lnTo>
                  <a:lnTo>
                    <a:pt x="52915" y="42873"/>
                  </a:lnTo>
                  <a:lnTo>
                    <a:pt x="50955" y="42873"/>
                  </a:lnTo>
                  <a:lnTo>
                    <a:pt x="48575" y="45298"/>
                  </a:lnTo>
                  <a:lnTo>
                    <a:pt x="44789" y="49003"/>
                  </a:lnTo>
                  <a:lnTo>
                    <a:pt x="39990" y="52438"/>
                  </a:lnTo>
                  <a:close/>
                </a:path>
                <a:path w="112395" h="64770">
                  <a:moveTo>
                    <a:pt x="99281" y="52927"/>
                  </a:moveTo>
                  <a:lnTo>
                    <a:pt x="98751" y="52726"/>
                  </a:lnTo>
                  <a:lnTo>
                    <a:pt x="98549" y="52535"/>
                  </a:lnTo>
                  <a:lnTo>
                    <a:pt x="97467" y="50046"/>
                  </a:lnTo>
                  <a:lnTo>
                    <a:pt x="97357" y="46466"/>
                  </a:lnTo>
                  <a:lnTo>
                    <a:pt x="98196" y="41295"/>
                  </a:lnTo>
                  <a:lnTo>
                    <a:pt x="98301" y="39568"/>
                  </a:lnTo>
                  <a:lnTo>
                    <a:pt x="100580" y="39568"/>
                  </a:lnTo>
                  <a:lnTo>
                    <a:pt x="99338" y="47230"/>
                  </a:lnTo>
                  <a:lnTo>
                    <a:pt x="99381" y="48375"/>
                  </a:lnTo>
                  <a:lnTo>
                    <a:pt x="99942" y="50364"/>
                  </a:lnTo>
                  <a:lnTo>
                    <a:pt x="102936" y="50364"/>
                  </a:lnTo>
                  <a:lnTo>
                    <a:pt x="102828" y="51506"/>
                  </a:lnTo>
                  <a:lnTo>
                    <a:pt x="99575" y="52918"/>
                  </a:lnTo>
                  <a:lnTo>
                    <a:pt x="99281" y="52927"/>
                  </a:lnTo>
                  <a:close/>
                </a:path>
                <a:path w="112395" h="64770">
                  <a:moveTo>
                    <a:pt x="61465" y="50800"/>
                  </a:moveTo>
                  <a:lnTo>
                    <a:pt x="53815" y="50800"/>
                  </a:lnTo>
                  <a:lnTo>
                    <a:pt x="60182" y="49613"/>
                  </a:lnTo>
                  <a:lnTo>
                    <a:pt x="64270" y="42611"/>
                  </a:lnTo>
                  <a:lnTo>
                    <a:pt x="64644" y="42377"/>
                  </a:lnTo>
                  <a:lnTo>
                    <a:pt x="65058" y="42454"/>
                  </a:lnTo>
                  <a:lnTo>
                    <a:pt x="70372" y="42812"/>
                  </a:lnTo>
                  <a:lnTo>
                    <a:pt x="74892" y="42812"/>
                  </a:lnTo>
                  <a:lnTo>
                    <a:pt x="73084" y="43850"/>
                  </a:lnTo>
                  <a:lnTo>
                    <a:pt x="71465" y="44460"/>
                  </a:lnTo>
                  <a:lnTo>
                    <a:pt x="65580" y="44460"/>
                  </a:lnTo>
                  <a:lnTo>
                    <a:pt x="62777" y="49161"/>
                  </a:lnTo>
                  <a:lnTo>
                    <a:pt x="61465" y="50800"/>
                  </a:lnTo>
                  <a:close/>
                </a:path>
                <a:path w="112395" h="64770">
                  <a:moveTo>
                    <a:pt x="52898" y="52935"/>
                  </a:moveTo>
                  <a:lnTo>
                    <a:pt x="52468" y="52743"/>
                  </a:lnTo>
                  <a:lnTo>
                    <a:pt x="50929" y="49840"/>
                  </a:lnTo>
                  <a:lnTo>
                    <a:pt x="50836" y="45462"/>
                  </a:lnTo>
                  <a:lnTo>
                    <a:pt x="50955" y="42873"/>
                  </a:lnTo>
                  <a:lnTo>
                    <a:pt x="52915" y="42873"/>
                  </a:lnTo>
                  <a:lnTo>
                    <a:pt x="52474" y="46466"/>
                  </a:lnTo>
                  <a:lnTo>
                    <a:pt x="52437" y="47230"/>
                  </a:lnTo>
                  <a:lnTo>
                    <a:pt x="53815" y="50800"/>
                  </a:lnTo>
                  <a:lnTo>
                    <a:pt x="61465" y="50800"/>
                  </a:lnTo>
                  <a:lnTo>
                    <a:pt x="60761" y="51680"/>
                  </a:lnTo>
                  <a:lnTo>
                    <a:pt x="53375" y="52883"/>
                  </a:lnTo>
                  <a:lnTo>
                    <a:pt x="52898" y="52935"/>
                  </a:lnTo>
                  <a:close/>
                </a:path>
                <a:path w="112395" h="64770">
                  <a:moveTo>
                    <a:pt x="70657" y="44765"/>
                  </a:moveTo>
                  <a:lnTo>
                    <a:pt x="65580" y="44460"/>
                  </a:lnTo>
                  <a:lnTo>
                    <a:pt x="71465" y="44460"/>
                  </a:lnTo>
                  <a:lnTo>
                    <a:pt x="70657" y="44765"/>
                  </a:lnTo>
                  <a:close/>
                </a:path>
                <a:path w="112395" h="64770">
                  <a:moveTo>
                    <a:pt x="97467" y="50046"/>
                  </a:moveTo>
                  <a:lnTo>
                    <a:pt x="97082" y="49161"/>
                  </a:lnTo>
                  <a:lnTo>
                    <a:pt x="96996" y="48689"/>
                  </a:lnTo>
                  <a:lnTo>
                    <a:pt x="97233" y="47230"/>
                  </a:lnTo>
                  <a:lnTo>
                    <a:pt x="97467" y="500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4" name="object 5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27328" y="637603"/>
              <a:ext cx="64973" cy="21644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825460" y="636509"/>
              <a:ext cx="68580" cy="24130"/>
            </a:xfrm>
            <a:custGeom>
              <a:avLst/>
              <a:gdLst/>
              <a:ahLst/>
              <a:cxnLst/>
              <a:rect l="l" t="t" r="r" b="b"/>
              <a:pathLst>
                <a:path w="68580" h="24129">
                  <a:moveTo>
                    <a:pt x="53099" y="23770"/>
                  </a:moveTo>
                  <a:lnTo>
                    <a:pt x="41601" y="23770"/>
                  </a:lnTo>
                  <a:lnTo>
                    <a:pt x="35433" y="22714"/>
                  </a:lnTo>
                  <a:lnTo>
                    <a:pt x="962" y="1596"/>
                  </a:lnTo>
                  <a:lnTo>
                    <a:pt x="0" y="0"/>
                  </a:lnTo>
                  <a:lnTo>
                    <a:pt x="33381" y="2040"/>
                  </a:lnTo>
                  <a:lnTo>
                    <a:pt x="33681" y="2206"/>
                  </a:lnTo>
                  <a:lnTo>
                    <a:pt x="3885" y="2206"/>
                  </a:lnTo>
                  <a:lnTo>
                    <a:pt x="6732" y="5607"/>
                  </a:lnTo>
                  <a:lnTo>
                    <a:pt x="41738" y="21798"/>
                  </a:lnTo>
                  <a:lnTo>
                    <a:pt x="63933" y="21798"/>
                  </a:lnTo>
                  <a:lnTo>
                    <a:pt x="63820" y="23072"/>
                  </a:lnTo>
                  <a:lnTo>
                    <a:pt x="57169" y="23535"/>
                  </a:lnTo>
                  <a:lnTo>
                    <a:pt x="53099" y="23770"/>
                  </a:lnTo>
                  <a:close/>
                </a:path>
                <a:path w="68580" h="24129">
                  <a:moveTo>
                    <a:pt x="63933" y="21798"/>
                  </a:moveTo>
                  <a:lnTo>
                    <a:pt x="52854" y="21798"/>
                  </a:lnTo>
                  <a:lnTo>
                    <a:pt x="56665" y="21590"/>
                  </a:lnTo>
                  <a:lnTo>
                    <a:pt x="61924" y="21232"/>
                  </a:lnTo>
                  <a:lnTo>
                    <a:pt x="62427" y="18276"/>
                  </a:lnTo>
                  <a:lnTo>
                    <a:pt x="64049" y="15059"/>
                  </a:lnTo>
                  <a:lnTo>
                    <a:pt x="65086" y="13236"/>
                  </a:lnTo>
                  <a:lnTo>
                    <a:pt x="61769" y="13054"/>
                  </a:lnTo>
                  <a:lnTo>
                    <a:pt x="55216" y="12268"/>
                  </a:lnTo>
                  <a:lnTo>
                    <a:pt x="50030" y="8912"/>
                  </a:lnTo>
                  <a:lnTo>
                    <a:pt x="45018" y="7796"/>
                  </a:lnTo>
                  <a:lnTo>
                    <a:pt x="39254" y="7412"/>
                  </a:lnTo>
                  <a:lnTo>
                    <a:pt x="38731" y="7280"/>
                  </a:lnTo>
                  <a:lnTo>
                    <a:pt x="32548" y="3872"/>
                  </a:lnTo>
                  <a:lnTo>
                    <a:pt x="3885" y="2206"/>
                  </a:lnTo>
                  <a:lnTo>
                    <a:pt x="33681" y="2206"/>
                  </a:lnTo>
                  <a:lnTo>
                    <a:pt x="39567" y="5459"/>
                  </a:lnTo>
                  <a:lnTo>
                    <a:pt x="40765" y="5536"/>
                  </a:lnTo>
                  <a:lnTo>
                    <a:pt x="46007" y="5964"/>
                  </a:lnTo>
                  <a:lnTo>
                    <a:pt x="50699" y="7028"/>
                  </a:lnTo>
                  <a:lnTo>
                    <a:pt x="51047" y="7177"/>
                  </a:lnTo>
                  <a:lnTo>
                    <a:pt x="57114" y="11187"/>
                  </a:lnTo>
                  <a:lnTo>
                    <a:pt x="65689" y="11310"/>
                  </a:lnTo>
                  <a:lnTo>
                    <a:pt x="68513" y="11310"/>
                  </a:lnTo>
                  <a:lnTo>
                    <a:pt x="67688" y="12861"/>
                  </a:lnTo>
                  <a:lnTo>
                    <a:pt x="64252" y="18216"/>
                  </a:lnTo>
                  <a:lnTo>
                    <a:pt x="63933" y="217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931710" y="652182"/>
              <a:ext cx="49237" cy="53035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930666" y="651189"/>
              <a:ext cx="51435" cy="55244"/>
            </a:xfrm>
            <a:custGeom>
              <a:avLst/>
              <a:gdLst/>
              <a:ahLst/>
              <a:cxnLst/>
              <a:rect l="l" t="t" r="r" b="b"/>
              <a:pathLst>
                <a:path w="51434" h="55245">
                  <a:moveTo>
                    <a:pt x="23804" y="46857"/>
                  </a:moveTo>
                  <a:lnTo>
                    <a:pt x="20689" y="45880"/>
                  </a:lnTo>
                  <a:lnTo>
                    <a:pt x="18123" y="41930"/>
                  </a:lnTo>
                  <a:lnTo>
                    <a:pt x="15520" y="35085"/>
                  </a:lnTo>
                  <a:lnTo>
                    <a:pt x="15416" y="31799"/>
                  </a:lnTo>
                  <a:lnTo>
                    <a:pt x="16418" y="29749"/>
                  </a:lnTo>
                  <a:lnTo>
                    <a:pt x="14641" y="27517"/>
                  </a:lnTo>
                  <a:lnTo>
                    <a:pt x="12588" y="25085"/>
                  </a:lnTo>
                  <a:lnTo>
                    <a:pt x="12103" y="24771"/>
                  </a:lnTo>
                  <a:lnTo>
                    <a:pt x="10592" y="23855"/>
                  </a:lnTo>
                  <a:lnTo>
                    <a:pt x="0" y="15598"/>
                  </a:lnTo>
                  <a:lnTo>
                    <a:pt x="778" y="2597"/>
                  </a:lnTo>
                  <a:lnTo>
                    <a:pt x="9609" y="0"/>
                  </a:lnTo>
                  <a:lnTo>
                    <a:pt x="17500" y="0"/>
                  </a:lnTo>
                  <a:lnTo>
                    <a:pt x="19827" y="199"/>
                  </a:lnTo>
                  <a:lnTo>
                    <a:pt x="22564" y="1979"/>
                  </a:lnTo>
                  <a:lnTo>
                    <a:pt x="10379" y="1979"/>
                  </a:lnTo>
                  <a:lnTo>
                    <a:pt x="2756" y="4236"/>
                  </a:lnTo>
                  <a:lnTo>
                    <a:pt x="2142" y="14638"/>
                  </a:lnTo>
                  <a:lnTo>
                    <a:pt x="12075" y="22425"/>
                  </a:lnTo>
                  <a:lnTo>
                    <a:pt x="13284" y="23132"/>
                  </a:lnTo>
                  <a:lnTo>
                    <a:pt x="14292" y="23769"/>
                  </a:lnTo>
                  <a:lnTo>
                    <a:pt x="18737" y="29409"/>
                  </a:lnTo>
                  <a:lnTo>
                    <a:pt x="18764" y="29854"/>
                  </a:lnTo>
                  <a:lnTo>
                    <a:pt x="18527" y="30185"/>
                  </a:lnTo>
                  <a:lnTo>
                    <a:pt x="17472" y="31799"/>
                  </a:lnTo>
                  <a:lnTo>
                    <a:pt x="17574" y="34676"/>
                  </a:lnTo>
                  <a:lnTo>
                    <a:pt x="19406" y="39498"/>
                  </a:lnTo>
                  <a:lnTo>
                    <a:pt x="20147" y="40859"/>
                  </a:lnTo>
                  <a:lnTo>
                    <a:pt x="20918" y="41974"/>
                  </a:lnTo>
                  <a:lnTo>
                    <a:pt x="22022" y="41974"/>
                  </a:lnTo>
                  <a:lnTo>
                    <a:pt x="22008" y="42209"/>
                  </a:lnTo>
                  <a:lnTo>
                    <a:pt x="24766" y="45488"/>
                  </a:lnTo>
                  <a:lnTo>
                    <a:pt x="24785" y="45960"/>
                  </a:lnTo>
                  <a:lnTo>
                    <a:pt x="24263" y="46683"/>
                  </a:lnTo>
                  <a:lnTo>
                    <a:pt x="23804" y="46857"/>
                  </a:lnTo>
                  <a:close/>
                </a:path>
                <a:path w="51434" h="55245">
                  <a:moveTo>
                    <a:pt x="50464" y="36158"/>
                  </a:moveTo>
                  <a:lnTo>
                    <a:pt x="48252" y="36158"/>
                  </a:lnTo>
                  <a:lnTo>
                    <a:pt x="43523" y="23987"/>
                  </a:lnTo>
                  <a:lnTo>
                    <a:pt x="35102" y="20089"/>
                  </a:lnTo>
                  <a:lnTo>
                    <a:pt x="34223" y="19129"/>
                  </a:lnTo>
                  <a:lnTo>
                    <a:pt x="22558" y="4376"/>
                  </a:lnTo>
                  <a:lnTo>
                    <a:pt x="19333" y="2265"/>
                  </a:lnTo>
                  <a:lnTo>
                    <a:pt x="17739" y="1979"/>
                  </a:lnTo>
                  <a:lnTo>
                    <a:pt x="22564" y="1979"/>
                  </a:lnTo>
                  <a:lnTo>
                    <a:pt x="24015" y="2937"/>
                  </a:lnTo>
                  <a:lnTo>
                    <a:pt x="35680" y="17691"/>
                  </a:lnTo>
                  <a:lnTo>
                    <a:pt x="36340" y="18458"/>
                  </a:lnTo>
                  <a:lnTo>
                    <a:pt x="37760" y="19148"/>
                  </a:lnTo>
                  <a:lnTo>
                    <a:pt x="45402" y="23132"/>
                  </a:lnTo>
                  <a:lnTo>
                    <a:pt x="50464" y="36158"/>
                  </a:lnTo>
                  <a:close/>
                </a:path>
                <a:path w="51434" h="55245">
                  <a:moveTo>
                    <a:pt x="22022" y="41974"/>
                  </a:moveTo>
                  <a:lnTo>
                    <a:pt x="20918" y="41974"/>
                  </a:lnTo>
                  <a:lnTo>
                    <a:pt x="19928" y="37266"/>
                  </a:lnTo>
                  <a:lnTo>
                    <a:pt x="19910" y="36028"/>
                  </a:lnTo>
                  <a:lnTo>
                    <a:pt x="21311" y="29147"/>
                  </a:lnTo>
                  <a:lnTo>
                    <a:pt x="21540" y="28895"/>
                  </a:lnTo>
                  <a:lnTo>
                    <a:pt x="21981" y="28711"/>
                  </a:lnTo>
                  <a:lnTo>
                    <a:pt x="22127" y="28677"/>
                  </a:lnTo>
                  <a:lnTo>
                    <a:pt x="22458" y="28677"/>
                  </a:lnTo>
                  <a:lnTo>
                    <a:pt x="22641" y="28730"/>
                  </a:lnTo>
                  <a:lnTo>
                    <a:pt x="27172" y="31467"/>
                  </a:lnTo>
                  <a:lnTo>
                    <a:pt x="22997" y="31467"/>
                  </a:lnTo>
                  <a:lnTo>
                    <a:pt x="22424" y="35408"/>
                  </a:lnTo>
                  <a:lnTo>
                    <a:pt x="22022" y="41974"/>
                  </a:lnTo>
                  <a:close/>
                </a:path>
                <a:path w="51434" h="55245">
                  <a:moveTo>
                    <a:pt x="45199" y="55037"/>
                  </a:moveTo>
                  <a:lnTo>
                    <a:pt x="44705" y="55019"/>
                  </a:lnTo>
                  <a:lnTo>
                    <a:pt x="39244" y="54042"/>
                  </a:lnTo>
                  <a:lnTo>
                    <a:pt x="31932" y="49821"/>
                  </a:lnTo>
                  <a:lnTo>
                    <a:pt x="27716" y="36028"/>
                  </a:lnTo>
                  <a:lnTo>
                    <a:pt x="24721" y="32915"/>
                  </a:lnTo>
                  <a:lnTo>
                    <a:pt x="22997" y="31467"/>
                  </a:lnTo>
                  <a:lnTo>
                    <a:pt x="27172" y="31467"/>
                  </a:lnTo>
                  <a:lnTo>
                    <a:pt x="28789" y="32444"/>
                  </a:lnTo>
                  <a:lnTo>
                    <a:pt x="33379" y="47494"/>
                  </a:lnTo>
                  <a:lnTo>
                    <a:pt x="38731" y="51261"/>
                  </a:lnTo>
                  <a:lnTo>
                    <a:pt x="43320" y="52646"/>
                  </a:lnTo>
                  <a:lnTo>
                    <a:pt x="45448" y="52646"/>
                  </a:lnTo>
                  <a:lnTo>
                    <a:pt x="45997" y="54016"/>
                  </a:lnTo>
                  <a:lnTo>
                    <a:pt x="45933" y="54400"/>
                  </a:lnTo>
                  <a:lnTo>
                    <a:pt x="45493" y="54905"/>
                  </a:lnTo>
                  <a:lnTo>
                    <a:pt x="45199" y="55037"/>
                  </a:lnTo>
                  <a:close/>
                </a:path>
                <a:path w="51434" h="55245">
                  <a:moveTo>
                    <a:pt x="45448" y="52646"/>
                  </a:moveTo>
                  <a:lnTo>
                    <a:pt x="43320" y="52646"/>
                  </a:lnTo>
                  <a:lnTo>
                    <a:pt x="42396" y="49526"/>
                  </a:lnTo>
                  <a:lnTo>
                    <a:pt x="41021" y="36158"/>
                  </a:lnTo>
                  <a:lnTo>
                    <a:pt x="40910" y="35313"/>
                  </a:lnTo>
                  <a:lnTo>
                    <a:pt x="39748" y="33525"/>
                  </a:lnTo>
                  <a:lnTo>
                    <a:pt x="39794" y="33046"/>
                  </a:lnTo>
                  <a:lnTo>
                    <a:pt x="40398" y="32391"/>
                  </a:lnTo>
                  <a:lnTo>
                    <a:pt x="40894" y="32287"/>
                  </a:lnTo>
                  <a:lnTo>
                    <a:pt x="43221" y="33307"/>
                  </a:lnTo>
                  <a:lnTo>
                    <a:pt x="46929" y="35408"/>
                  </a:lnTo>
                  <a:lnTo>
                    <a:pt x="42763" y="35408"/>
                  </a:lnTo>
                  <a:lnTo>
                    <a:pt x="43163" y="37030"/>
                  </a:lnTo>
                  <a:lnTo>
                    <a:pt x="43286" y="37893"/>
                  </a:lnTo>
                  <a:lnTo>
                    <a:pt x="44595" y="50519"/>
                  </a:lnTo>
                  <a:lnTo>
                    <a:pt x="45448" y="52646"/>
                  </a:lnTo>
                  <a:close/>
                </a:path>
                <a:path w="51434" h="55245">
                  <a:moveTo>
                    <a:pt x="50889" y="39498"/>
                  </a:moveTo>
                  <a:lnTo>
                    <a:pt x="50075" y="39498"/>
                  </a:lnTo>
                  <a:lnTo>
                    <a:pt x="49884" y="39446"/>
                  </a:lnTo>
                  <a:lnTo>
                    <a:pt x="45877" y="37030"/>
                  </a:lnTo>
                  <a:lnTo>
                    <a:pt x="42763" y="35408"/>
                  </a:lnTo>
                  <a:lnTo>
                    <a:pt x="46929" y="35408"/>
                  </a:lnTo>
                  <a:lnTo>
                    <a:pt x="48252" y="36158"/>
                  </a:lnTo>
                  <a:lnTo>
                    <a:pt x="50464" y="36158"/>
                  </a:lnTo>
                  <a:lnTo>
                    <a:pt x="51138" y="37893"/>
                  </a:lnTo>
                  <a:lnTo>
                    <a:pt x="51275" y="38067"/>
                  </a:lnTo>
                  <a:lnTo>
                    <a:pt x="51357" y="39062"/>
                  </a:lnTo>
                  <a:lnTo>
                    <a:pt x="50889" y="394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8" name="object 5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24243" y="587832"/>
              <a:ext cx="170666" cy="324650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522773" y="586187"/>
              <a:ext cx="173990" cy="327660"/>
            </a:xfrm>
            <a:custGeom>
              <a:avLst/>
              <a:gdLst/>
              <a:ahLst/>
              <a:cxnLst/>
              <a:rect l="l" t="t" r="r" b="b"/>
              <a:pathLst>
                <a:path w="173990" h="327659">
                  <a:moveTo>
                    <a:pt x="99383" y="8890"/>
                  </a:moveTo>
                  <a:lnTo>
                    <a:pt x="91045" y="8890"/>
                  </a:lnTo>
                  <a:lnTo>
                    <a:pt x="79673" y="5080"/>
                  </a:lnTo>
                  <a:lnTo>
                    <a:pt x="98421" y="5080"/>
                  </a:lnTo>
                  <a:lnTo>
                    <a:pt x="98741" y="3810"/>
                  </a:lnTo>
                  <a:lnTo>
                    <a:pt x="99639" y="0"/>
                  </a:lnTo>
                  <a:lnTo>
                    <a:pt x="107795" y="0"/>
                  </a:lnTo>
                  <a:lnTo>
                    <a:pt x="109461" y="1270"/>
                  </a:lnTo>
                  <a:lnTo>
                    <a:pt x="113210" y="3810"/>
                  </a:lnTo>
                  <a:lnTo>
                    <a:pt x="102177" y="3810"/>
                  </a:lnTo>
                  <a:lnTo>
                    <a:pt x="101858" y="5080"/>
                  </a:lnTo>
                  <a:lnTo>
                    <a:pt x="101251" y="6350"/>
                  </a:lnTo>
                  <a:lnTo>
                    <a:pt x="99383" y="8890"/>
                  </a:lnTo>
                  <a:close/>
                </a:path>
                <a:path w="173990" h="327659">
                  <a:moveTo>
                    <a:pt x="70922" y="19050"/>
                  </a:moveTo>
                  <a:lnTo>
                    <a:pt x="58104" y="17780"/>
                  </a:lnTo>
                  <a:lnTo>
                    <a:pt x="51240" y="11430"/>
                  </a:lnTo>
                  <a:lnTo>
                    <a:pt x="51074" y="10160"/>
                  </a:lnTo>
                  <a:lnTo>
                    <a:pt x="51258" y="10160"/>
                  </a:lnTo>
                  <a:lnTo>
                    <a:pt x="51596" y="8890"/>
                  </a:lnTo>
                  <a:lnTo>
                    <a:pt x="52595" y="8890"/>
                  </a:lnTo>
                  <a:lnTo>
                    <a:pt x="64857" y="2540"/>
                  </a:lnTo>
                  <a:lnTo>
                    <a:pt x="73186" y="2540"/>
                  </a:lnTo>
                  <a:lnTo>
                    <a:pt x="79893" y="1270"/>
                  </a:lnTo>
                  <a:lnTo>
                    <a:pt x="92345" y="5080"/>
                  </a:lnTo>
                  <a:lnTo>
                    <a:pt x="79673" y="5080"/>
                  </a:lnTo>
                  <a:lnTo>
                    <a:pt x="67880" y="6350"/>
                  </a:lnTo>
                  <a:lnTo>
                    <a:pt x="59881" y="8890"/>
                  </a:lnTo>
                  <a:lnTo>
                    <a:pt x="55977" y="11430"/>
                  </a:lnTo>
                  <a:lnTo>
                    <a:pt x="58168" y="12700"/>
                  </a:lnTo>
                  <a:lnTo>
                    <a:pt x="62071" y="15240"/>
                  </a:lnTo>
                  <a:lnTo>
                    <a:pt x="83338" y="15240"/>
                  </a:lnTo>
                  <a:lnTo>
                    <a:pt x="83606" y="16510"/>
                  </a:lnTo>
                  <a:lnTo>
                    <a:pt x="78234" y="16510"/>
                  </a:lnTo>
                  <a:lnTo>
                    <a:pt x="74102" y="17780"/>
                  </a:lnTo>
                  <a:lnTo>
                    <a:pt x="70922" y="19050"/>
                  </a:lnTo>
                  <a:close/>
                </a:path>
                <a:path w="173990" h="327659">
                  <a:moveTo>
                    <a:pt x="157936" y="38100"/>
                  </a:moveTo>
                  <a:lnTo>
                    <a:pt x="149945" y="38100"/>
                  </a:lnTo>
                  <a:lnTo>
                    <a:pt x="150880" y="36830"/>
                  </a:lnTo>
                  <a:lnTo>
                    <a:pt x="151292" y="36830"/>
                  </a:lnTo>
                  <a:lnTo>
                    <a:pt x="151777" y="35560"/>
                  </a:lnTo>
                  <a:lnTo>
                    <a:pt x="154783" y="35560"/>
                  </a:lnTo>
                  <a:lnTo>
                    <a:pt x="154773" y="33020"/>
                  </a:lnTo>
                  <a:lnTo>
                    <a:pt x="153949" y="27940"/>
                  </a:lnTo>
                  <a:lnTo>
                    <a:pt x="140232" y="19050"/>
                  </a:lnTo>
                  <a:lnTo>
                    <a:pt x="127871" y="17780"/>
                  </a:lnTo>
                  <a:lnTo>
                    <a:pt x="123610" y="17780"/>
                  </a:lnTo>
                  <a:lnTo>
                    <a:pt x="118689" y="11430"/>
                  </a:lnTo>
                  <a:lnTo>
                    <a:pt x="111230" y="6350"/>
                  </a:lnTo>
                  <a:lnTo>
                    <a:pt x="110854" y="6350"/>
                  </a:lnTo>
                  <a:lnTo>
                    <a:pt x="107785" y="3810"/>
                  </a:lnTo>
                  <a:lnTo>
                    <a:pt x="113210" y="3810"/>
                  </a:lnTo>
                  <a:lnTo>
                    <a:pt x="120366" y="8890"/>
                  </a:lnTo>
                  <a:lnTo>
                    <a:pt x="124205" y="12700"/>
                  </a:lnTo>
                  <a:lnTo>
                    <a:pt x="125616" y="15240"/>
                  </a:lnTo>
                  <a:lnTo>
                    <a:pt x="141717" y="15240"/>
                  </a:lnTo>
                  <a:lnTo>
                    <a:pt x="144994" y="17780"/>
                  </a:lnTo>
                  <a:lnTo>
                    <a:pt x="124774" y="17780"/>
                  </a:lnTo>
                  <a:lnTo>
                    <a:pt x="124197" y="19050"/>
                  </a:lnTo>
                  <a:lnTo>
                    <a:pt x="146632" y="19050"/>
                  </a:lnTo>
                  <a:lnTo>
                    <a:pt x="149909" y="21590"/>
                  </a:lnTo>
                  <a:lnTo>
                    <a:pt x="159860" y="27940"/>
                  </a:lnTo>
                  <a:lnTo>
                    <a:pt x="157936" y="38100"/>
                  </a:lnTo>
                  <a:close/>
                </a:path>
                <a:path w="173990" h="327659">
                  <a:moveTo>
                    <a:pt x="83338" y="15240"/>
                  </a:moveTo>
                  <a:lnTo>
                    <a:pt x="70253" y="15240"/>
                  </a:lnTo>
                  <a:lnTo>
                    <a:pt x="75146" y="13970"/>
                  </a:lnTo>
                  <a:lnTo>
                    <a:pt x="77400" y="12700"/>
                  </a:lnTo>
                  <a:lnTo>
                    <a:pt x="79334" y="12700"/>
                  </a:lnTo>
                  <a:lnTo>
                    <a:pt x="80855" y="13970"/>
                  </a:lnTo>
                  <a:lnTo>
                    <a:pt x="82339" y="13970"/>
                  </a:lnTo>
                  <a:lnTo>
                    <a:pt x="83338" y="15240"/>
                  </a:lnTo>
                  <a:close/>
                </a:path>
                <a:path w="173990" h="327659">
                  <a:moveTo>
                    <a:pt x="16209" y="213360"/>
                  </a:moveTo>
                  <a:lnTo>
                    <a:pt x="12874" y="213360"/>
                  </a:lnTo>
                  <a:lnTo>
                    <a:pt x="12223" y="212090"/>
                  </a:lnTo>
                  <a:lnTo>
                    <a:pt x="12040" y="210820"/>
                  </a:lnTo>
                  <a:lnTo>
                    <a:pt x="12543" y="210820"/>
                  </a:lnTo>
                  <a:lnTo>
                    <a:pt x="16255" y="209550"/>
                  </a:lnTo>
                  <a:lnTo>
                    <a:pt x="15228" y="193040"/>
                  </a:lnTo>
                  <a:lnTo>
                    <a:pt x="15109" y="185420"/>
                  </a:lnTo>
                  <a:lnTo>
                    <a:pt x="15228" y="181610"/>
                  </a:lnTo>
                  <a:lnTo>
                    <a:pt x="20938" y="177800"/>
                  </a:lnTo>
                  <a:lnTo>
                    <a:pt x="25161" y="176530"/>
                  </a:lnTo>
                  <a:lnTo>
                    <a:pt x="25464" y="176530"/>
                  </a:lnTo>
                  <a:lnTo>
                    <a:pt x="26041" y="175260"/>
                  </a:lnTo>
                  <a:lnTo>
                    <a:pt x="27114" y="173990"/>
                  </a:lnTo>
                  <a:lnTo>
                    <a:pt x="28955" y="171450"/>
                  </a:lnTo>
                  <a:lnTo>
                    <a:pt x="38439" y="160020"/>
                  </a:lnTo>
                  <a:lnTo>
                    <a:pt x="46946" y="149860"/>
                  </a:lnTo>
                  <a:lnTo>
                    <a:pt x="55580" y="139700"/>
                  </a:lnTo>
                  <a:lnTo>
                    <a:pt x="62993" y="129540"/>
                  </a:lnTo>
                  <a:lnTo>
                    <a:pt x="67835" y="123190"/>
                  </a:lnTo>
                  <a:lnTo>
                    <a:pt x="72396" y="113030"/>
                  </a:lnTo>
                  <a:lnTo>
                    <a:pt x="75697" y="101600"/>
                  </a:lnTo>
                  <a:lnTo>
                    <a:pt x="76904" y="88900"/>
                  </a:lnTo>
                  <a:lnTo>
                    <a:pt x="75183" y="72390"/>
                  </a:lnTo>
                  <a:lnTo>
                    <a:pt x="72691" y="57150"/>
                  </a:lnTo>
                  <a:lnTo>
                    <a:pt x="72185" y="44450"/>
                  </a:lnTo>
                  <a:lnTo>
                    <a:pt x="73692" y="34290"/>
                  </a:lnTo>
                  <a:lnTo>
                    <a:pt x="77235" y="26670"/>
                  </a:lnTo>
                  <a:lnTo>
                    <a:pt x="80387" y="21590"/>
                  </a:lnTo>
                  <a:lnTo>
                    <a:pt x="80662" y="19050"/>
                  </a:lnTo>
                  <a:lnTo>
                    <a:pt x="80168" y="17780"/>
                  </a:lnTo>
                  <a:lnTo>
                    <a:pt x="79737" y="16510"/>
                  </a:lnTo>
                  <a:lnTo>
                    <a:pt x="83606" y="16510"/>
                  </a:lnTo>
                  <a:lnTo>
                    <a:pt x="84410" y="20320"/>
                  </a:lnTo>
                  <a:lnTo>
                    <a:pt x="83237" y="24130"/>
                  </a:lnTo>
                  <a:lnTo>
                    <a:pt x="80158" y="27940"/>
                  </a:lnTo>
                  <a:lnTo>
                    <a:pt x="76930" y="35560"/>
                  </a:lnTo>
                  <a:lnTo>
                    <a:pt x="75603" y="44450"/>
                  </a:lnTo>
                  <a:lnTo>
                    <a:pt x="76158" y="57150"/>
                  </a:lnTo>
                  <a:lnTo>
                    <a:pt x="78574" y="72390"/>
                  </a:lnTo>
                  <a:lnTo>
                    <a:pt x="80372" y="88900"/>
                  </a:lnTo>
                  <a:lnTo>
                    <a:pt x="65938" y="132080"/>
                  </a:lnTo>
                  <a:lnTo>
                    <a:pt x="49709" y="151130"/>
                  </a:lnTo>
                  <a:lnTo>
                    <a:pt x="41133" y="161290"/>
                  </a:lnTo>
                  <a:lnTo>
                    <a:pt x="31713" y="172720"/>
                  </a:lnTo>
                  <a:lnTo>
                    <a:pt x="29962" y="175260"/>
                  </a:lnTo>
                  <a:lnTo>
                    <a:pt x="28441" y="177800"/>
                  </a:lnTo>
                  <a:lnTo>
                    <a:pt x="28278" y="177800"/>
                  </a:lnTo>
                  <a:lnTo>
                    <a:pt x="28278" y="179070"/>
                  </a:lnTo>
                  <a:lnTo>
                    <a:pt x="27663" y="180340"/>
                  </a:lnTo>
                  <a:lnTo>
                    <a:pt x="23448" y="180340"/>
                  </a:lnTo>
                  <a:lnTo>
                    <a:pt x="18628" y="182880"/>
                  </a:lnTo>
                  <a:lnTo>
                    <a:pt x="18530" y="186690"/>
                  </a:lnTo>
                  <a:lnTo>
                    <a:pt x="18647" y="191770"/>
                  </a:lnTo>
                  <a:lnTo>
                    <a:pt x="19306" y="201930"/>
                  </a:lnTo>
                  <a:lnTo>
                    <a:pt x="18665" y="207010"/>
                  </a:lnTo>
                  <a:lnTo>
                    <a:pt x="22215" y="207010"/>
                  </a:lnTo>
                  <a:lnTo>
                    <a:pt x="21909" y="208280"/>
                  </a:lnTo>
                  <a:lnTo>
                    <a:pt x="21121" y="209550"/>
                  </a:lnTo>
                  <a:lnTo>
                    <a:pt x="18399" y="212090"/>
                  </a:lnTo>
                  <a:lnTo>
                    <a:pt x="16209" y="213360"/>
                  </a:lnTo>
                  <a:close/>
                </a:path>
                <a:path w="173990" h="327659">
                  <a:moveTo>
                    <a:pt x="159914" y="119380"/>
                  </a:moveTo>
                  <a:lnTo>
                    <a:pt x="154013" y="119380"/>
                  </a:lnTo>
                  <a:lnTo>
                    <a:pt x="153995" y="118110"/>
                  </a:lnTo>
                  <a:lnTo>
                    <a:pt x="154170" y="118110"/>
                  </a:lnTo>
                  <a:lnTo>
                    <a:pt x="154948" y="116840"/>
                  </a:lnTo>
                  <a:lnTo>
                    <a:pt x="156322" y="116840"/>
                  </a:lnTo>
                  <a:lnTo>
                    <a:pt x="156350" y="115570"/>
                  </a:lnTo>
                  <a:lnTo>
                    <a:pt x="157046" y="111760"/>
                  </a:lnTo>
                  <a:lnTo>
                    <a:pt x="154710" y="107950"/>
                  </a:lnTo>
                  <a:lnTo>
                    <a:pt x="150092" y="102870"/>
                  </a:lnTo>
                  <a:lnTo>
                    <a:pt x="150164" y="100330"/>
                  </a:lnTo>
                  <a:lnTo>
                    <a:pt x="151191" y="92710"/>
                  </a:lnTo>
                  <a:lnTo>
                    <a:pt x="146665" y="80010"/>
                  </a:lnTo>
                  <a:lnTo>
                    <a:pt x="138290" y="76200"/>
                  </a:lnTo>
                  <a:lnTo>
                    <a:pt x="131629" y="73660"/>
                  </a:lnTo>
                  <a:lnTo>
                    <a:pt x="126031" y="69850"/>
                  </a:lnTo>
                  <a:lnTo>
                    <a:pt x="121613" y="64770"/>
                  </a:lnTo>
                  <a:lnTo>
                    <a:pt x="118487" y="58420"/>
                  </a:lnTo>
                  <a:lnTo>
                    <a:pt x="115133" y="49530"/>
                  </a:lnTo>
                  <a:lnTo>
                    <a:pt x="117461" y="41910"/>
                  </a:lnTo>
                  <a:lnTo>
                    <a:pt x="123830" y="38100"/>
                  </a:lnTo>
                  <a:lnTo>
                    <a:pt x="133827" y="38100"/>
                  </a:lnTo>
                  <a:lnTo>
                    <a:pt x="142348" y="39370"/>
                  </a:lnTo>
                  <a:lnTo>
                    <a:pt x="153070" y="39370"/>
                  </a:lnTo>
                  <a:lnTo>
                    <a:pt x="151209" y="40640"/>
                  </a:lnTo>
                  <a:lnTo>
                    <a:pt x="124810" y="40640"/>
                  </a:lnTo>
                  <a:lnTo>
                    <a:pt x="120889" y="43180"/>
                  </a:lnTo>
                  <a:lnTo>
                    <a:pt x="118845" y="49530"/>
                  </a:lnTo>
                  <a:lnTo>
                    <a:pt x="124627" y="66040"/>
                  </a:lnTo>
                  <a:lnTo>
                    <a:pt x="130492" y="69850"/>
                  </a:lnTo>
                  <a:lnTo>
                    <a:pt x="139801" y="73660"/>
                  </a:lnTo>
                  <a:lnTo>
                    <a:pt x="146344" y="78740"/>
                  </a:lnTo>
                  <a:lnTo>
                    <a:pt x="150970" y="85090"/>
                  </a:lnTo>
                  <a:lnTo>
                    <a:pt x="153608" y="91440"/>
                  </a:lnTo>
                  <a:lnTo>
                    <a:pt x="154186" y="96520"/>
                  </a:lnTo>
                  <a:lnTo>
                    <a:pt x="153509" y="101600"/>
                  </a:lnTo>
                  <a:lnTo>
                    <a:pt x="157476" y="106680"/>
                  </a:lnTo>
                  <a:lnTo>
                    <a:pt x="160666" y="110490"/>
                  </a:lnTo>
                  <a:lnTo>
                    <a:pt x="159649" y="116840"/>
                  </a:lnTo>
                  <a:lnTo>
                    <a:pt x="159914" y="119380"/>
                  </a:lnTo>
                  <a:close/>
                </a:path>
                <a:path w="173990" h="327659">
                  <a:moveTo>
                    <a:pt x="153070" y="39370"/>
                  </a:moveTo>
                  <a:lnTo>
                    <a:pt x="144786" y="39370"/>
                  </a:lnTo>
                  <a:lnTo>
                    <a:pt x="147159" y="38100"/>
                  </a:lnTo>
                  <a:lnTo>
                    <a:pt x="153967" y="38100"/>
                  </a:lnTo>
                  <a:lnTo>
                    <a:pt x="153070" y="39370"/>
                  </a:lnTo>
                  <a:close/>
                </a:path>
                <a:path w="173990" h="327659">
                  <a:moveTo>
                    <a:pt x="148176" y="41910"/>
                  </a:moveTo>
                  <a:lnTo>
                    <a:pt x="126800" y="41910"/>
                  </a:lnTo>
                  <a:lnTo>
                    <a:pt x="124810" y="40640"/>
                  </a:lnTo>
                  <a:lnTo>
                    <a:pt x="151209" y="40640"/>
                  </a:lnTo>
                  <a:lnTo>
                    <a:pt x="148176" y="41910"/>
                  </a:lnTo>
                  <a:close/>
                </a:path>
                <a:path w="173990" h="327659">
                  <a:moveTo>
                    <a:pt x="155983" y="226060"/>
                  </a:moveTo>
                  <a:lnTo>
                    <a:pt x="151869" y="226060"/>
                  </a:lnTo>
                  <a:lnTo>
                    <a:pt x="162772" y="214630"/>
                  </a:lnTo>
                  <a:lnTo>
                    <a:pt x="163158" y="213360"/>
                  </a:lnTo>
                  <a:lnTo>
                    <a:pt x="164313" y="208280"/>
                  </a:lnTo>
                  <a:lnTo>
                    <a:pt x="162398" y="196850"/>
                  </a:lnTo>
                  <a:lnTo>
                    <a:pt x="165782" y="185420"/>
                  </a:lnTo>
                  <a:lnTo>
                    <a:pt x="168209" y="176530"/>
                  </a:lnTo>
                  <a:lnTo>
                    <a:pt x="169692" y="170180"/>
                  </a:lnTo>
                  <a:lnTo>
                    <a:pt x="170488" y="165100"/>
                  </a:lnTo>
                  <a:lnTo>
                    <a:pt x="169801" y="160020"/>
                  </a:lnTo>
                  <a:lnTo>
                    <a:pt x="148460" y="147320"/>
                  </a:lnTo>
                  <a:lnTo>
                    <a:pt x="140123" y="139700"/>
                  </a:lnTo>
                  <a:lnTo>
                    <a:pt x="140040" y="138430"/>
                  </a:lnTo>
                  <a:lnTo>
                    <a:pt x="146958" y="130810"/>
                  </a:lnTo>
                  <a:lnTo>
                    <a:pt x="149743" y="119380"/>
                  </a:lnTo>
                  <a:lnTo>
                    <a:pt x="160125" y="119380"/>
                  </a:lnTo>
                  <a:lnTo>
                    <a:pt x="160125" y="120650"/>
                  </a:lnTo>
                  <a:lnTo>
                    <a:pt x="157888" y="120650"/>
                  </a:lnTo>
                  <a:lnTo>
                    <a:pt x="157936" y="121920"/>
                  </a:lnTo>
                  <a:lnTo>
                    <a:pt x="158246" y="121920"/>
                  </a:lnTo>
                  <a:lnTo>
                    <a:pt x="158246" y="123190"/>
                  </a:lnTo>
                  <a:lnTo>
                    <a:pt x="152620" y="123190"/>
                  </a:lnTo>
                  <a:lnTo>
                    <a:pt x="152070" y="124460"/>
                  </a:lnTo>
                  <a:lnTo>
                    <a:pt x="150522" y="130810"/>
                  </a:lnTo>
                  <a:lnTo>
                    <a:pt x="146207" y="135890"/>
                  </a:lnTo>
                  <a:lnTo>
                    <a:pt x="144273" y="139700"/>
                  </a:lnTo>
                  <a:lnTo>
                    <a:pt x="146747" y="140970"/>
                  </a:lnTo>
                  <a:lnTo>
                    <a:pt x="153070" y="146050"/>
                  </a:lnTo>
                  <a:lnTo>
                    <a:pt x="173438" y="158750"/>
                  </a:lnTo>
                  <a:lnTo>
                    <a:pt x="173979" y="165100"/>
                  </a:lnTo>
                  <a:lnTo>
                    <a:pt x="173109" y="170180"/>
                  </a:lnTo>
                  <a:lnTo>
                    <a:pt x="171749" y="176530"/>
                  </a:lnTo>
                  <a:lnTo>
                    <a:pt x="169515" y="184150"/>
                  </a:lnTo>
                  <a:lnTo>
                    <a:pt x="167277" y="193040"/>
                  </a:lnTo>
                  <a:lnTo>
                    <a:pt x="165907" y="196850"/>
                  </a:lnTo>
                  <a:lnTo>
                    <a:pt x="167996" y="209550"/>
                  </a:lnTo>
                  <a:lnTo>
                    <a:pt x="165907" y="217170"/>
                  </a:lnTo>
                  <a:lnTo>
                    <a:pt x="165761" y="217170"/>
                  </a:lnTo>
                  <a:lnTo>
                    <a:pt x="155983" y="226060"/>
                  </a:lnTo>
                  <a:close/>
                </a:path>
                <a:path w="173990" h="327659">
                  <a:moveTo>
                    <a:pt x="157476" y="124460"/>
                  </a:moveTo>
                  <a:lnTo>
                    <a:pt x="155993" y="124460"/>
                  </a:lnTo>
                  <a:lnTo>
                    <a:pt x="155571" y="123190"/>
                  </a:lnTo>
                  <a:lnTo>
                    <a:pt x="158246" y="123190"/>
                  </a:lnTo>
                  <a:lnTo>
                    <a:pt x="157476" y="124460"/>
                  </a:lnTo>
                  <a:close/>
                </a:path>
                <a:path w="173990" h="327659">
                  <a:moveTo>
                    <a:pt x="23321" y="323850"/>
                  </a:moveTo>
                  <a:lnTo>
                    <a:pt x="19627" y="323850"/>
                  </a:lnTo>
                  <a:lnTo>
                    <a:pt x="20699" y="317500"/>
                  </a:lnTo>
                  <a:lnTo>
                    <a:pt x="17290" y="306070"/>
                  </a:lnTo>
                  <a:lnTo>
                    <a:pt x="17262" y="304800"/>
                  </a:lnTo>
                  <a:lnTo>
                    <a:pt x="15246" y="299720"/>
                  </a:lnTo>
                  <a:lnTo>
                    <a:pt x="13295" y="295910"/>
                  </a:lnTo>
                  <a:lnTo>
                    <a:pt x="13316" y="281940"/>
                  </a:lnTo>
                  <a:lnTo>
                    <a:pt x="13413" y="264160"/>
                  </a:lnTo>
                  <a:lnTo>
                    <a:pt x="13497" y="262890"/>
                  </a:lnTo>
                  <a:lnTo>
                    <a:pt x="15183" y="260350"/>
                  </a:lnTo>
                  <a:lnTo>
                    <a:pt x="19159" y="252730"/>
                  </a:lnTo>
                  <a:lnTo>
                    <a:pt x="18976" y="247650"/>
                  </a:lnTo>
                  <a:lnTo>
                    <a:pt x="19214" y="247650"/>
                  </a:lnTo>
                  <a:lnTo>
                    <a:pt x="26793" y="241300"/>
                  </a:lnTo>
                  <a:lnTo>
                    <a:pt x="30678" y="236220"/>
                  </a:lnTo>
                  <a:lnTo>
                    <a:pt x="31540" y="236220"/>
                  </a:lnTo>
                  <a:lnTo>
                    <a:pt x="37215" y="234950"/>
                  </a:lnTo>
                  <a:lnTo>
                    <a:pt x="65946" y="207010"/>
                  </a:lnTo>
                  <a:lnTo>
                    <a:pt x="78395" y="189230"/>
                  </a:lnTo>
                  <a:lnTo>
                    <a:pt x="83693" y="182880"/>
                  </a:lnTo>
                  <a:lnTo>
                    <a:pt x="88603" y="177800"/>
                  </a:lnTo>
                  <a:lnTo>
                    <a:pt x="93601" y="173990"/>
                  </a:lnTo>
                  <a:lnTo>
                    <a:pt x="95790" y="172720"/>
                  </a:lnTo>
                  <a:lnTo>
                    <a:pt x="114878" y="162560"/>
                  </a:lnTo>
                  <a:lnTo>
                    <a:pt x="119249" y="160020"/>
                  </a:lnTo>
                  <a:lnTo>
                    <a:pt x="114630" y="158750"/>
                  </a:lnTo>
                  <a:lnTo>
                    <a:pt x="106860" y="154940"/>
                  </a:lnTo>
                  <a:lnTo>
                    <a:pt x="100244" y="147320"/>
                  </a:lnTo>
                  <a:lnTo>
                    <a:pt x="100290" y="146050"/>
                  </a:lnTo>
                  <a:lnTo>
                    <a:pt x="101418" y="144780"/>
                  </a:lnTo>
                  <a:lnTo>
                    <a:pt x="102352" y="144780"/>
                  </a:lnTo>
                  <a:lnTo>
                    <a:pt x="110040" y="149860"/>
                  </a:lnTo>
                  <a:lnTo>
                    <a:pt x="123675" y="153670"/>
                  </a:lnTo>
                  <a:lnTo>
                    <a:pt x="112651" y="153670"/>
                  </a:lnTo>
                  <a:lnTo>
                    <a:pt x="118360" y="156210"/>
                  </a:lnTo>
                  <a:lnTo>
                    <a:pt x="124095" y="157480"/>
                  </a:lnTo>
                  <a:lnTo>
                    <a:pt x="124692" y="157480"/>
                  </a:lnTo>
                  <a:lnTo>
                    <a:pt x="125168" y="158750"/>
                  </a:lnTo>
                  <a:lnTo>
                    <a:pt x="125003" y="158750"/>
                  </a:lnTo>
                  <a:lnTo>
                    <a:pt x="121172" y="162560"/>
                  </a:lnTo>
                  <a:lnTo>
                    <a:pt x="97531" y="175260"/>
                  </a:lnTo>
                  <a:lnTo>
                    <a:pt x="72141" y="204470"/>
                  </a:lnTo>
                  <a:lnTo>
                    <a:pt x="68805" y="208280"/>
                  </a:lnTo>
                  <a:lnTo>
                    <a:pt x="39699" y="237490"/>
                  </a:lnTo>
                  <a:lnTo>
                    <a:pt x="32886" y="238760"/>
                  </a:lnTo>
                  <a:lnTo>
                    <a:pt x="31741" y="241300"/>
                  </a:lnTo>
                  <a:lnTo>
                    <a:pt x="28296" y="245110"/>
                  </a:lnTo>
                  <a:lnTo>
                    <a:pt x="22449" y="248920"/>
                  </a:lnTo>
                  <a:lnTo>
                    <a:pt x="22220" y="255270"/>
                  </a:lnTo>
                  <a:lnTo>
                    <a:pt x="17941" y="262890"/>
                  </a:lnTo>
                  <a:lnTo>
                    <a:pt x="16868" y="264160"/>
                  </a:lnTo>
                  <a:lnTo>
                    <a:pt x="16695" y="294640"/>
                  </a:lnTo>
                  <a:lnTo>
                    <a:pt x="20488" y="303530"/>
                  </a:lnTo>
                  <a:lnTo>
                    <a:pt x="20709" y="306070"/>
                  </a:lnTo>
                  <a:lnTo>
                    <a:pt x="21239" y="307340"/>
                  </a:lnTo>
                  <a:lnTo>
                    <a:pt x="24740" y="320040"/>
                  </a:lnTo>
                  <a:lnTo>
                    <a:pt x="23321" y="323850"/>
                  </a:lnTo>
                  <a:close/>
                </a:path>
                <a:path w="173990" h="327659">
                  <a:moveTo>
                    <a:pt x="152548" y="229870"/>
                  </a:moveTo>
                  <a:lnTo>
                    <a:pt x="151585" y="229870"/>
                  </a:lnTo>
                  <a:lnTo>
                    <a:pt x="142211" y="222250"/>
                  </a:lnTo>
                  <a:lnTo>
                    <a:pt x="144511" y="213360"/>
                  </a:lnTo>
                  <a:lnTo>
                    <a:pt x="144722" y="212090"/>
                  </a:lnTo>
                  <a:lnTo>
                    <a:pt x="149807" y="208280"/>
                  </a:lnTo>
                  <a:lnTo>
                    <a:pt x="152868" y="205740"/>
                  </a:lnTo>
                  <a:lnTo>
                    <a:pt x="153344" y="203200"/>
                  </a:lnTo>
                  <a:lnTo>
                    <a:pt x="153354" y="200660"/>
                  </a:lnTo>
                  <a:lnTo>
                    <a:pt x="152803" y="200660"/>
                  </a:lnTo>
                  <a:lnTo>
                    <a:pt x="152190" y="199390"/>
                  </a:lnTo>
                  <a:lnTo>
                    <a:pt x="151063" y="196850"/>
                  </a:lnTo>
                  <a:lnTo>
                    <a:pt x="151117" y="195580"/>
                  </a:lnTo>
                  <a:lnTo>
                    <a:pt x="153087" y="191770"/>
                  </a:lnTo>
                  <a:lnTo>
                    <a:pt x="154371" y="185420"/>
                  </a:lnTo>
                  <a:lnTo>
                    <a:pt x="156176" y="171450"/>
                  </a:lnTo>
                  <a:lnTo>
                    <a:pt x="155470" y="168910"/>
                  </a:lnTo>
                  <a:lnTo>
                    <a:pt x="153070" y="167640"/>
                  </a:lnTo>
                  <a:lnTo>
                    <a:pt x="148888" y="165100"/>
                  </a:lnTo>
                  <a:lnTo>
                    <a:pt x="141750" y="162560"/>
                  </a:lnTo>
                  <a:lnTo>
                    <a:pt x="133500" y="160020"/>
                  </a:lnTo>
                  <a:lnTo>
                    <a:pt x="125984" y="157480"/>
                  </a:lnTo>
                  <a:lnTo>
                    <a:pt x="116041" y="154940"/>
                  </a:lnTo>
                  <a:lnTo>
                    <a:pt x="112651" y="153670"/>
                  </a:lnTo>
                  <a:lnTo>
                    <a:pt x="127009" y="153670"/>
                  </a:lnTo>
                  <a:lnTo>
                    <a:pt x="133727" y="156210"/>
                  </a:lnTo>
                  <a:lnTo>
                    <a:pt x="142201" y="158750"/>
                  </a:lnTo>
                  <a:lnTo>
                    <a:pt x="150089" y="162560"/>
                  </a:lnTo>
                  <a:lnTo>
                    <a:pt x="155048" y="165100"/>
                  </a:lnTo>
                  <a:lnTo>
                    <a:pt x="159566" y="167640"/>
                  </a:lnTo>
                  <a:lnTo>
                    <a:pt x="159520" y="172720"/>
                  </a:lnTo>
                  <a:lnTo>
                    <a:pt x="158127" y="182880"/>
                  </a:lnTo>
                  <a:lnTo>
                    <a:pt x="156762" y="191770"/>
                  </a:lnTo>
                  <a:lnTo>
                    <a:pt x="154728" y="195580"/>
                  </a:lnTo>
                  <a:lnTo>
                    <a:pt x="154636" y="196850"/>
                  </a:lnTo>
                  <a:lnTo>
                    <a:pt x="155066" y="198120"/>
                  </a:lnTo>
                  <a:lnTo>
                    <a:pt x="156753" y="198120"/>
                  </a:lnTo>
                  <a:lnTo>
                    <a:pt x="156853" y="200660"/>
                  </a:lnTo>
                  <a:lnTo>
                    <a:pt x="157018" y="207010"/>
                  </a:lnTo>
                  <a:lnTo>
                    <a:pt x="152492" y="210820"/>
                  </a:lnTo>
                  <a:lnTo>
                    <a:pt x="147708" y="214630"/>
                  </a:lnTo>
                  <a:lnTo>
                    <a:pt x="147461" y="215900"/>
                  </a:lnTo>
                  <a:lnTo>
                    <a:pt x="147159" y="220980"/>
                  </a:lnTo>
                  <a:lnTo>
                    <a:pt x="151869" y="226060"/>
                  </a:lnTo>
                  <a:lnTo>
                    <a:pt x="155983" y="226060"/>
                  </a:lnTo>
                  <a:lnTo>
                    <a:pt x="153189" y="228600"/>
                  </a:lnTo>
                  <a:lnTo>
                    <a:pt x="152548" y="229870"/>
                  </a:lnTo>
                  <a:close/>
                </a:path>
                <a:path w="173990" h="327659">
                  <a:moveTo>
                    <a:pt x="22215" y="207010"/>
                  </a:moveTo>
                  <a:lnTo>
                    <a:pt x="18665" y="207010"/>
                  </a:lnTo>
                  <a:lnTo>
                    <a:pt x="20542" y="203200"/>
                  </a:lnTo>
                  <a:lnTo>
                    <a:pt x="21184" y="196850"/>
                  </a:lnTo>
                  <a:lnTo>
                    <a:pt x="20405" y="194310"/>
                  </a:lnTo>
                  <a:lnTo>
                    <a:pt x="19517" y="190500"/>
                  </a:lnTo>
                  <a:lnTo>
                    <a:pt x="20214" y="185420"/>
                  </a:lnTo>
                  <a:lnTo>
                    <a:pt x="22843" y="182880"/>
                  </a:lnTo>
                  <a:lnTo>
                    <a:pt x="23786" y="181610"/>
                  </a:lnTo>
                  <a:lnTo>
                    <a:pt x="25830" y="181610"/>
                  </a:lnTo>
                  <a:lnTo>
                    <a:pt x="27012" y="182880"/>
                  </a:lnTo>
                  <a:lnTo>
                    <a:pt x="28131" y="185420"/>
                  </a:lnTo>
                  <a:lnTo>
                    <a:pt x="27993" y="186690"/>
                  </a:lnTo>
                  <a:lnTo>
                    <a:pt x="25372" y="196850"/>
                  </a:lnTo>
                  <a:lnTo>
                    <a:pt x="25978" y="205740"/>
                  </a:lnTo>
                  <a:lnTo>
                    <a:pt x="22522" y="205740"/>
                  </a:lnTo>
                  <a:lnTo>
                    <a:pt x="22215" y="207010"/>
                  </a:lnTo>
                  <a:close/>
                </a:path>
                <a:path w="173990" h="327659">
                  <a:moveTo>
                    <a:pt x="21688" y="327660"/>
                  </a:moveTo>
                  <a:lnTo>
                    <a:pt x="20644" y="327660"/>
                  </a:lnTo>
                  <a:lnTo>
                    <a:pt x="3774" y="323850"/>
                  </a:lnTo>
                  <a:lnTo>
                    <a:pt x="659" y="316230"/>
                  </a:lnTo>
                  <a:lnTo>
                    <a:pt x="554" y="314960"/>
                  </a:lnTo>
                  <a:lnTo>
                    <a:pt x="319" y="311150"/>
                  </a:lnTo>
                  <a:lnTo>
                    <a:pt x="2510" y="307340"/>
                  </a:lnTo>
                  <a:lnTo>
                    <a:pt x="3398" y="306070"/>
                  </a:lnTo>
                  <a:lnTo>
                    <a:pt x="3408" y="299720"/>
                  </a:lnTo>
                  <a:lnTo>
                    <a:pt x="3326" y="298450"/>
                  </a:lnTo>
                  <a:lnTo>
                    <a:pt x="998" y="297180"/>
                  </a:lnTo>
                  <a:lnTo>
                    <a:pt x="0" y="293370"/>
                  </a:lnTo>
                  <a:lnTo>
                    <a:pt x="237" y="290830"/>
                  </a:lnTo>
                  <a:lnTo>
                    <a:pt x="834" y="281940"/>
                  </a:lnTo>
                  <a:lnTo>
                    <a:pt x="1246" y="264160"/>
                  </a:lnTo>
                  <a:lnTo>
                    <a:pt x="36" y="251460"/>
                  </a:lnTo>
                  <a:lnTo>
                    <a:pt x="366" y="246380"/>
                  </a:lnTo>
                  <a:lnTo>
                    <a:pt x="530" y="246380"/>
                  </a:lnTo>
                  <a:lnTo>
                    <a:pt x="6538" y="237490"/>
                  </a:lnTo>
                  <a:lnTo>
                    <a:pt x="12728" y="229870"/>
                  </a:lnTo>
                  <a:lnTo>
                    <a:pt x="17992" y="224790"/>
                  </a:lnTo>
                  <a:lnTo>
                    <a:pt x="21221" y="222250"/>
                  </a:lnTo>
                  <a:lnTo>
                    <a:pt x="21688" y="220980"/>
                  </a:lnTo>
                  <a:lnTo>
                    <a:pt x="23118" y="214630"/>
                  </a:lnTo>
                  <a:lnTo>
                    <a:pt x="22522" y="205740"/>
                  </a:lnTo>
                  <a:lnTo>
                    <a:pt x="25978" y="205740"/>
                  </a:lnTo>
                  <a:lnTo>
                    <a:pt x="26756" y="217170"/>
                  </a:lnTo>
                  <a:lnTo>
                    <a:pt x="24254" y="224790"/>
                  </a:lnTo>
                  <a:lnTo>
                    <a:pt x="23722" y="224790"/>
                  </a:lnTo>
                  <a:lnTo>
                    <a:pt x="21654" y="226060"/>
                  </a:lnTo>
                  <a:lnTo>
                    <a:pt x="16636" y="231140"/>
                  </a:lnTo>
                  <a:lnTo>
                    <a:pt x="10176" y="237490"/>
                  </a:lnTo>
                  <a:lnTo>
                    <a:pt x="3784" y="247650"/>
                  </a:lnTo>
                  <a:lnTo>
                    <a:pt x="3698" y="248920"/>
                  </a:lnTo>
                  <a:lnTo>
                    <a:pt x="3645" y="252730"/>
                  </a:lnTo>
                  <a:lnTo>
                    <a:pt x="4709" y="264160"/>
                  </a:lnTo>
                  <a:lnTo>
                    <a:pt x="4297" y="281940"/>
                  </a:lnTo>
                  <a:lnTo>
                    <a:pt x="3509" y="293370"/>
                  </a:lnTo>
                  <a:lnTo>
                    <a:pt x="4489" y="295910"/>
                  </a:lnTo>
                  <a:lnTo>
                    <a:pt x="6634" y="295910"/>
                  </a:lnTo>
                  <a:lnTo>
                    <a:pt x="6943" y="299720"/>
                  </a:lnTo>
                  <a:lnTo>
                    <a:pt x="6835" y="307340"/>
                  </a:lnTo>
                  <a:lnTo>
                    <a:pt x="6459" y="307340"/>
                  </a:lnTo>
                  <a:lnTo>
                    <a:pt x="3885" y="311150"/>
                  </a:lnTo>
                  <a:lnTo>
                    <a:pt x="4068" y="314960"/>
                  </a:lnTo>
                  <a:lnTo>
                    <a:pt x="4534" y="316230"/>
                  </a:lnTo>
                  <a:lnTo>
                    <a:pt x="7615" y="321310"/>
                  </a:lnTo>
                  <a:lnTo>
                    <a:pt x="19627" y="323850"/>
                  </a:lnTo>
                  <a:lnTo>
                    <a:pt x="23321" y="323850"/>
                  </a:lnTo>
                  <a:lnTo>
                    <a:pt x="22375" y="326390"/>
                  </a:lnTo>
                  <a:lnTo>
                    <a:pt x="21688" y="3276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0" name="object 6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712529" y="382373"/>
              <a:ext cx="134524" cy="191855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730504" y="565683"/>
              <a:ext cx="182054" cy="88252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730117" y="564712"/>
              <a:ext cx="183515" cy="90805"/>
            </a:xfrm>
            <a:custGeom>
              <a:avLst/>
              <a:gdLst/>
              <a:ahLst/>
              <a:cxnLst/>
              <a:rect l="l" t="t" r="r" b="b"/>
              <a:pathLst>
                <a:path w="183515" h="90804">
                  <a:moveTo>
                    <a:pt x="27944" y="13550"/>
                  </a:moveTo>
                  <a:lnTo>
                    <a:pt x="21331" y="13550"/>
                  </a:lnTo>
                  <a:lnTo>
                    <a:pt x="23833" y="13418"/>
                  </a:lnTo>
                  <a:lnTo>
                    <a:pt x="25226" y="13261"/>
                  </a:lnTo>
                  <a:lnTo>
                    <a:pt x="24784" y="12861"/>
                  </a:lnTo>
                  <a:lnTo>
                    <a:pt x="19196" y="8273"/>
                  </a:lnTo>
                  <a:lnTo>
                    <a:pt x="15485" y="4010"/>
                  </a:lnTo>
                  <a:lnTo>
                    <a:pt x="15613" y="2867"/>
                  </a:lnTo>
                  <a:lnTo>
                    <a:pt x="16851" y="365"/>
                  </a:lnTo>
                  <a:lnTo>
                    <a:pt x="20002" y="0"/>
                  </a:lnTo>
                  <a:lnTo>
                    <a:pt x="26235" y="0"/>
                  </a:lnTo>
                  <a:lnTo>
                    <a:pt x="31557" y="906"/>
                  </a:lnTo>
                  <a:lnTo>
                    <a:pt x="33031" y="1970"/>
                  </a:lnTo>
                  <a:lnTo>
                    <a:pt x="19453" y="1970"/>
                  </a:lnTo>
                  <a:lnTo>
                    <a:pt x="18051" y="2597"/>
                  </a:lnTo>
                  <a:lnTo>
                    <a:pt x="17721" y="3260"/>
                  </a:lnTo>
                  <a:lnTo>
                    <a:pt x="17932" y="3714"/>
                  </a:lnTo>
                  <a:lnTo>
                    <a:pt x="20672" y="6887"/>
                  </a:lnTo>
                  <a:lnTo>
                    <a:pt x="27965" y="12861"/>
                  </a:lnTo>
                  <a:lnTo>
                    <a:pt x="27944" y="13550"/>
                  </a:lnTo>
                  <a:close/>
                </a:path>
                <a:path w="183515" h="90804">
                  <a:moveTo>
                    <a:pt x="54300" y="14072"/>
                  </a:moveTo>
                  <a:lnTo>
                    <a:pt x="51881" y="14072"/>
                  </a:lnTo>
                  <a:lnTo>
                    <a:pt x="52080" y="13261"/>
                  </a:lnTo>
                  <a:lnTo>
                    <a:pt x="52198" y="12224"/>
                  </a:lnTo>
                  <a:lnTo>
                    <a:pt x="52312" y="10515"/>
                  </a:lnTo>
                  <a:lnTo>
                    <a:pt x="48051" y="6164"/>
                  </a:lnTo>
                  <a:lnTo>
                    <a:pt x="46712" y="4517"/>
                  </a:lnTo>
                  <a:lnTo>
                    <a:pt x="46637" y="4245"/>
                  </a:lnTo>
                  <a:lnTo>
                    <a:pt x="47959" y="1377"/>
                  </a:lnTo>
                  <a:lnTo>
                    <a:pt x="50104" y="1185"/>
                  </a:lnTo>
                  <a:lnTo>
                    <a:pt x="52889" y="1185"/>
                  </a:lnTo>
                  <a:lnTo>
                    <a:pt x="54053" y="1254"/>
                  </a:lnTo>
                  <a:lnTo>
                    <a:pt x="62538" y="2013"/>
                  </a:lnTo>
                  <a:lnTo>
                    <a:pt x="63474" y="3165"/>
                  </a:lnTo>
                  <a:lnTo>
                    <a:pt x="49518" y="3165"/>
                  </a:lnTo>
                  <a:lnTo>
                    <a:pt x="49187" y="3618"/>
                  </a:lnTo>
                  <a:lnTo>
                    <a:pt x="49084" y="4010"/>
                  </a:lnTo>
                  <a:lnTo>
                    <a:pt x="49134" y="4360"/>
                  </a:lnTo>
                  <a:lnTo>
                    <a:pt x="55794" y="11186"/>
                  </a:lnTo>
                  <a:lnTo>
                    <a:pt x="54300" y="14072"/>
                  </a:lnTo>
                  <a:close/>
                </a:path>
                <a:path w="183515" h="90804">
                  <a:moveTo>
                    <a:pt x="52889" y="16199"/>
                  </a:moveTo>
                  <a:lnTo>
                    <a:pt x="52550" y="16105"/>
                  </a:lnTo>
                  <a:lnTo>
                    <a:pt x="42149" y="15485"/>
                  </a:lnTo>
                  <a:lnTo>
                    <a:pt x="41811" y="15267"/>
                  </a:lnTo>
                  <a:lnTo>
                    <a:pt x="37908" y="7847"/>
                  </a:lnTo>
                  <a:lnTo>
                    <a:pt x="33133" y="4517"/>
                  </a:lnTo>
                  <a:lnTo>
                    <a:pt x="31099" y="3050"/>
                  </a:lnTo>
                  <a:lnTo>
                    <a:pt x="26528" y="1970"/>
                  </a:lnTo>
                  <a:lnTo>
                    <a:pt x="33031" y="1970"/>
                  </a:lnTo>
                  <a:lnTo>
                    <a:pt x="34837" y="3260"/>
                  </a:lnTo>
                  <a:lnTo>
                    <a:pt x="38823" y="6032"/>
                  </a:lnTo>
                  <a:lnTo>
                    <a:pt x="42483" y="12224"/>
                  </a:lnTo>
                  <a:lnTo>
                    <a:pt x="43232" y="13567"/>
                  </a:lnTo>
                  <a:lnTo>
                    <a:pt x="51881" y="14072"/>
                  </a:lnTo>
                  <a:lnTo>
                    <a:pt x="54300" y="14072"/>
                  </a:lnTo>
                  <a:lnTo>
                    <a:pt x="53347" y="15912"/>
                  </a:lnTo>
                  <a:lnTo>
                    <a:pt x="52889" y="16199"/>
                  </a:lnTo>
                  <a:close/>
                </a:path>
                <a:path w="183515" h="90804">
                  <a:moveTo>
                    <a:pt x="148734" y="86871"/>
                  </a:moveTo>
                  <a:lnTo>
                    <a:pt x="143165" y="86871"/>
                  </a:lnTo>
                  <a:lnTo>
                    <a:pt x="144648" y="86392"/>
                  </a:lnTo>
                  <a:lnTo>
                    <a:pt x="153848" y="82634"/>
                  </a:lnTo>
                  <a:lnTo>
                    <a:pt x="156313" y="82538"/>
                  </a:lnTo>
                  <a:lnTo>
                    <a:pt x="180046" y="68455"/>
                  </a:lnTo>
                  <a:lnTo>
                    <a:pt x="170067" y="65090"/>
                  </a:lnTo>
                  <a:lnTo>
                    <a:pt x="155380" y="59840"/>
                  </a:lnTo>
                  <a:lnTo>
                    <a:pt x="122391" y="44931"/>
                  </a:lnTo>
                  <a:lnTo>
                    <a:pt x="113387" y="38733"/>
                  </a:lnTo>
                  <a:lnTo>
                    <a:pt x="101635" y="31021"/>
                  </a:lnTo>
                  <a:lnTo>
                    <a:pt x="90040" y="24201"/>
                  </a:lnTo>
                  <a:lnTo>
                    <a:pt x="81138" y="20428"/>
                  </a:lnTo>
                  <a:lnTo>
                    <a:pt x="73382" y="18624"/>
                  </a:lnTo>
                  <a:lnTo>
                    <a:pt x="69108" y="16105"/>
                  </a:lnTo>
                  <a:lnTo>
                    <a:pt x="66662" y="10995"/>
                  </a:lnTo>
                  <a:lnTo>
                    <a:pt x="66039" y="9652"/>
                  </a:lnTo>
                  <a:lnTo>
                    <a:pt x="61375" y="3896"/>
                  </a:lnTo>
                  <a:lnTo>
                    <a:pt x="54025" y="3243"/>
                  </a:lnTo>
                  <a:lnTo>
                    <a:pt x="52889" y="3165"/>
                  </a:lnTo>
                  <a:lnTo>
                    <a:pt x="63474" y="3165"/>
                  </a:lnTo>
                  <a:lnTo>
                    <a:pt x="67724" y="8396"/>
                  </a:lnTo>
                  <a:lnTo>
                    <a:pt x="70188" y="13592"/>
                  </a:lnTo>
                  <a:lnTo>
                    <a:pt x="72580" y="16409"/>
                  </a:lnTo>
                  <a:lnTo>
                    <a:pt x="111641" y="35153"/>
                  </a:lnTo>
                  <a:lnTo>
                    <a:pt x="124910" y="44242"/>
                  </a:lnTo>
                  <a:lnTo>
                    <a:pt x="126086" y="44951"/>
                  </a:lnTo>
                  <a:lnTo>
                    <a:pt x="176289" y="65112"/>
                  </a:lnTo>
                  <a:lnTo>
                    <a:pt x="183162" y="67384"/>
                  </a:lnTo>
                  <a:lnTo>
                    <a:pt x="183436" y="67697"/>
                  </a:lnTo>
                  <a:lnTo>
                    <a:pt x="183344" y="68831"/>
                  </a:lnTo>
                  <a:lnTo>
                    <a:pt x="157001" y="84447"/>
                  </a:lnTo>
                  <a:lnTo>
                    <a:pt x="156818" y="84499"/>
                  </a:lnTo>
                  <a:lnTo>
                    <a:pt x="154518" y="84499"/>
                  </a:lnTo>
                  <a:lnTo>
                    <a:pt x="148734" y="86871"/>
                  </a:lnTo>
                  <a:close/>
                </a:path>
                <a:path w="183515" h="90804">
                  <a:moveTo>
                    <a:pt x="5919" y="19452"/>
                  </a:moveTo>
                  <a:lnTo>
                    <a:pt x="5736" y="19435"/>
                  </a:lnTo>
                  <a:lnTo>
                    <a:pt x="1072" y="17560"/>
                  </a:lnTo>
                  <a:lnTo>
                    <a:pt x="112" y="12869"/>
                  </a:lnTo>
                  <a:lnTo>
                    <a:pt x="0" y="11806"/>
                  </a:lnTo>
                  <a:lnTo>
                    <a:pt x="183" y="10995"/>
                  </a:lnTo>
                  <a:lnTo>
                    <a:pt x="2648" y="7908"/>
                  </a:lnTo>
                  <a:lnTo>
                    <a:pt x="6826" y="7516"/>
                  </a:lnTo>
                  <a:lnTo>
                    <a:pt x="7293" y="7489"/>
                  </a:lnTo>
                  <a:lnTo>
                    <a:pt x="10253" y="7768"/>
                  </a:lnTo>
                  <a:lnTo>
                    <a:pt x="11817" y="9451"/>
                  </a:lnTo>
                  <a:lnTo>
                    <a:pt x="7266" y="9451"/>
                  </a:lnTo>
                  <a:lnTo>
                    <a:pt x="6432" y="9539"/>
                  </a:lnTo>
                  <a:lnTo>
                    <a:pt x="3556" y="10044"/>
                  </a:lnTo>
                  <a:lnTo>
                    <a:pt x="2198" y="11762"/>
                  </a:lnTo>
                  <a:lnTo>
                    <a:pt x="2099" y="12224"/>
                  </a:lnTo>
                  <a:lnTo>
                    <a:pt x="2794" y="15616"/>
                  </a:lnTo>
                  <a:lnTo>
                    <a:pt x="5369" y="17054"/>
                  </a:lnTo>
                  <a:lnTo>
                    <a:pt x="6148" y="17438"/>
                  </a:lnTo>
                  <a:lnTo>
                    <a:pt x="28256" y="17438"/>
                  </a:lnTo>
                  <a:lnTo>
                    <a:pt x="30736" y="18354"/>
                  </a:lnTo>
                  <a:lnTo>
                    <a:pt x="15356" y="18354"/>
                  </a:lnTo>
                  <a:lnTo>
                    <a:pt x="5919" y="19452"/>
                  </a:lnTo>
                  <a:close/>
                </a:path>
                <a:path w="183515" h="90804">
                  <a:moveTo>
                    <a:pt x="20470" y="15529"/>
                  </a:moveTo>
                  <a:lnTo>
                    <a:pt x="15494" y="15529"/>
                  </a:lnTo>
                  <a:lnTo>
                    <a:pt x="14779" y="15267"/>
                  </a:lnTo>
                  <a:lnTo>
                    <a:pt x="14257" y="15040"/>
                  </a:lnTo>
                  <a:lnTo>
                    <a:pt x="9236" y="9652"/>
                  </a:lnTo>
                  <a:lnTo>
                    <a:pt x="7266" y="9451"/>
                  </a:lnTo>
                  <a:lnTo>
                    <a:pt x="11817" y="9451"/>
                  </a:lnTo>
                  <a:lnTo>
                    <a:pt x="15430" y="13340"/>
                  </a:lnTo>
                  <a:lnTo>
                    <a:pt x="15623" y="13453"/>
                  </a:lnTo>
                  <a:lnTo>
                    <a:pt x="16622" y="13550"/>
                  </a:lnTo>
                  <a:lnTo>
                    <a:pt x="27944" y="13550"/>
                  </a:lnTo>
                  <a:lnTo>
                    <a:pt x="27928" y="14072"/>
                  </a:lnTo>
                  <a:lnTo>
                    <a:pt x="27692" y="14517"/>
                  </a:lnTo>
                  <a:lnTo>
                    <a:pt x="26426" y="15459"/>
                  </a:lnTo>
                  <a:lnTo>
                    <a:pt x="20470" y="15529"/>
                  </a:lnTo>
                  <a:close/>
                </a:path>
                <a:path w="183515" h="90804">
                  <a:moveTo>
                    <a:pt x="28256" y="17438"/>
                  </a:moveTo>
                  <a:lnTo>
                    <a:pt x="6148" y="17438"/>
                  </a:lnTo>
                  <a:lnTo>
                    <a:pt x="15796" y="16365"/>
                  </a:lnTo>
                  <a:lnTo>
                    <a:pt x="23631" y="16365"/>
                  </a:lnTo>
                  <a:lnTo>
                    <a:pt x="25134" y="16470"/>
                  </a:lnTo>
                  <a:lnTo>
                    <a:pt x="26215" y="16688"/>
                  </a:lnTo>
                  <a:lnTo>
                    <a:pt x="28256" y="17438"/>
                  </a:lnTo>
                  <a:close/>
                </a:path>
                <a:path w="183515" h="90804">
                  <a:moveTo>
                    <a:pt x="73763" y="79991"/>
                  </a:moveTo>
                  <a:lnTo>
                    <a:pt x="58589" y="58594"/>
                  </a:lnTo>
                  <a:lnTo>
                    <a:pt x="55183" y="51687"/>
                  </a:lnTo>
                  <a:lnTo>
                    <a:pt x="29927" y="20177"/>
                  </a:lnTo>
                  <a:lnTo>
                    <a:pt x="23466" y="18354"/>
                  </a:lnTo>
                  <a:lnTo>
                    <a:pt x="30736" y="18354"/>
                  </a:lnTo>
                  <a:lnTo>
                    <a:pt x="57044" y="50804"/>
                  </a:lnTo>
                  <a:lnTo>
                    <a:pt x="68219" y="73583"/>
                  </a:lnTo>
                  <a:lnTo>
                    <a:pt x="69547" y="74996"/>
                  </a:lnTo>
                  <a:lnTo>
                    <a:pt x="71022" y="76504"/>
                  </a:lnTo>
                  <a:lnTo>
                    <a:pt x="72206" y="77323"/>
                  </a:lnTo>
                  <a:lnTo>
                    <a:pt x="72783" y="77646"/>
                  </a:lnTo>
                  <a:lnTo>
                    <a:pt x="74969" y="77646"/>
                  </a:lnTo>
                  <a:lnTo>
                    <a:pt x="74220" y="79739"/>
                  </a:lnTo>
                  <a:lnTo>
                    <a:pt x="73763" y="79991"/>
                  </a:lnTo>
                  <a:close/>
                </a:path>
                <a:path w="183515" h="90804">
                  <a:moveTo>
                    <a:pt x="74969" y="77646"/>
                  </a:moveTo>
                  <a:lnTo>
                    <a:pt x="72783" y="77646"/>
                  </a:lnTo>
                  <a:lnTo>
                    <a:pt x="75357" y="70444"/>
                  </a:lnTo>
                  <a:lnTo>
                    <a:pt x="75705" y="70182"/>
                  </a:lnTo>
                  <a:lnTo>
                    <a:pt x="76099" y="70138"/>
                  </a:lnTo>
                  <a:lnTo>
                    <a:pt x="76577" y="70138"/>
                  </a:lnTo>
                  <a:lnTo>
                    <a:pt x="76915" y="70322"/>
                  </a:lnTo>
                  <a:lnTo>
                    <a:pt x="78842" y="73391"/>
                  </a:lnTo>
                  <a:lnTo>
                    <a:pt x="76493" y="73391"/>
                  </a:lnTo>
                  <a:lnTo>
                    <a:pt x="74969" y="77646"/>
                  </a:lnTo>
                  <a:close/>
                </a:path>
                <a:path w="183515" h="90804">
                  <a:moveTo>
                    <a:pt x="99650" y="87264"/>
                  </a:moveTo>
                  <a:lnTo>
                    <a:pt x="97568" y="87264"/>
                  </a:lnTo>
                  <a:lnTo>
                    <a:pt x="96139" y="72605"/>
                  </a:lnTo>
                  <a:lnTo>
                    <a:pt x="96340" y="72240"/>
                  </a:lnTo>
                  <a:lnTo>
                    <a:pt x="97055" y="71856"/>
                  </a:lnTo>
                  <a:lnTo>
                    <a:pt x="97486" y="71865"/>
                  </a:lnTo>
                  <a:lnTo>
                    <a:pt x="101963" y="74839"/>
                  </a:lnTo>
                  <a:lnTo>
                    <a:pt x="98438" y="74839"/>
                  </a:lnTo>
                  <a:lnTo>
                    <a:pt x="99650" y="87264"/>
                  </a:lnTo>
                  <a:close/>
                </a:path>
                <a:path w="183515" h="90804">
                  <a:moveTo>
                    <a:pt x="98971" y="90212"/>
                  </a:moveTo>
                  <a:lnTo>
                    <a:pt x="98594" y="90212"/>
                  </a:lnTo>
                  <a:lnTo>
                    <a:pt x="98384" y="90150"/>
                  </a:lnTo>
                  <a:lnTo>
                    <a:pt x="92198" y="86130"/>
                  </a:lnTo>
                  <a:lnTo>
                    <a:pt x="82467" y="81326"/>
                  </a:lnTo>
                  <a:lnTo>
                    <a:pt x="78426" y="76138"/>
                  </a:lnTo>
                  <a:lnTo>
                    <a:pt x="76493" y="73391"/>
                  </a:lnTo>
                  <a:lnTo>
                    <a:pt x="78842" y="73391"/>
                  </a:lnTo>
                  <a:lnTo>
                    <a:pt x="82412" y="79077"/>
                  </a:lnTo>
                  <a:lnTo>
                    <a:pt x="91412" y="83516"/>
                  </a:lnTo>
                  <a:lnTo>
                    <a:pt x="95332" y="85868"/>
                  </a:lnTo>
                  <a:lnTo>
                    <a:pt x="97568" y="87264"/>
                  </a:lnTo>
                  <a:lnTo>
                    <a:pt x="99650" y="87264"/>
                  </a:lnTo>
                  <a:lnTo>
                    <a:pt x="99764" y="88441"/>
                  </a:lnTo>
                  <a:lnTo>
                    <a:pt x="99814" y="89609"/>
                  </a:lnTo>
                  <a:lnTo>
                    <a:pt x="99658" y="89881"/>
                  </a:lnTo>
                  <a:lnTo>
                    <a:pt x="99164" y="90168"/>
                  </a:lnTo>
                  <a:lnTo>
                    <a:pt x="98971" y="90212"/>
                  </a:lnTo>
                  <a:close/>
                </a:path>
                <a:path w="183515" h="90804">
                  <a:moveTo>
                    <a:pt x="110891" y="81588"/>
                  </a:moveTo>
                  <a:lnTo>
                    <a:pt x="102178" y="77035"/>
                  </a:lnTo>
                  <a:lnTo>
                    <a:pt x="98438" y="74839"/>
                  </a:lnTo>
                  <a:lnTo>
                    <a:pt x="101963" y="74839"/>
                  </a:lnTo>
                  <a:lnTo>
                    <a:pt x="109289" y="79704"/>
                  </a:lnTo>
                  <a:lnTo>
                    <a:pt x="128347" y="79704"/>
                  </a:lnTo>
                  <a:lnTo>
                    <a:pt x="125635" y="80332"/>
                  </a:lnTo>
                  <a:lnTo>
                    <a:pt x="110891" y="81588"/>
                  </a:lnTo>
                  <a:close/>
                </a:path>
                <a:path w="183515" h="90804">
                  <a:moveTo>
                    <a:pt x="128347" y="79704"/>
                  </a:moveTo>
                  <a:lnTo>
                    <a:pt x="109289" y="79704"/>
                  </a:lnTo>
                  <a:lnTo>
                    <a:pt x="118412" y="78980"/>
                  </a:lnTo>
                  <a:lnTo>
                    <a:pt x="127422" y="78195"/>
                  </a:lnTo>
                  <a:lnTo>
                    <a:pt x="131288" y="76870"/>
                  </a:lnTo>
                  <a:lnTo>
                    <a:pt x="131665" y="76722"/>
                  </a:lnTo>
                  <a:lnTo>
                    <a:pt x="132165" y="76887"/>
                  </a:lnTo>
                  <a:lnTo>
                    <a:pt x="133826" y="78980"/>
                  </a:lnTo>
                  <a:lnTo>
                    <a:pt x="131127" y="78989"/>
                  </a:lnTo>
                  <a:lnTo>
                    <a:pt x="129594" y="79416"/>
                  </a:lnTo>
                  <a:lnTo>
                    <a:pt x="128347" y="79704"/>
                  </a:lnTo>
                  <a:close/>
                </a:path>
                <a:path w="183515" h="90804">
                  <a:moveTo>
                    <a:pt x="130583" y="85790"/>
                  </a:moveTo>
                  <a:lnTo>
                    <a:pt x="130071" y="85537"/>
                  </a:lnTo>
                  <a:lnTo>
                    <a:pt x="129700" y="84717"/>
                  </a:lnTo>
                  <a:lnTo>
                    <a:pt x="129706" y="84447"/>
                  </a:lnTo>
                  <a:lnTo>
                    <a:pt x="129842" y="84073"/>
                  </a:lnTo>
                  <a:lnTo>
                    <a:pt x="131215" y="83340"/>
                  </a:lnTo>
                  <a:lnTo>
                    <a:pt x="131747" y="82730"/>
                  </a:lnTo>
                  <a:lnTo>
                    <a:pt x="132151" y="80882"/>
                  </a:lnTo>
                  <a:lnTo>
                    <a:pt x="131611" y="79739"/>
                  </a:lnTo>
                  <a:lnTo>
                    <a:pt x="131160" y="78980"/>
                  </a:lnTo>
                  <a:lnTo>
                    <a:pt x="133826" y="78980"/>
                  </a:lnTo>
                  <a:lnTo>
                    <a:pt x="134394" y="79704"/>
                  </a:lnTo>
                  <a:lnTo>
                    <a:pt x="134387" y="80332"/>
                  </a:lnTo>
                  <a:lnTo>
                    <a:pt x="133865" y="82711"/>
                  </a:lnTo>
                  <a:lnTo>
                    <a:pt x="140286" y="82711"/>
                  </a:lnTo>
                  <a:lnTo>
                    <a:pt x="134230" y="84717"/>
                  </a:lnTo>
                  <a:lnTo>
                    <a:pt x="130583" y="85790"/>
                  </a:lnTo>
                  <a:close/>
                </a:path>
                <a:path w="183515" h="90804">
                  <a:moveTo>
                    <a:pt x="140286" y="82711"/>
                  </a:moveTo>
                  <a:lnTo>
                    <a:pt x="133865" y="82711"/>
                  </a:lnTo>
                  <a:lnTo>
                    <a:pt x="137849" y="81448"/>
                  </a:lnTo>
                  <a:lnTo>
                    <a:pt x="143182" y="79668"/>
                  </a:lnTo>
                  <a:lnTo>
                    <a:pt x="143788" y="79913"/>
                  </a:lnTo>
                  <a:lnTo>
                    <a:pt x="144466" y="81588"/>
                  </a:lnTo>
                  <a:lnTo>
                    <a:pt x="144583" y="82049"/>
                  </a:lnTo>
                  <a:lnTo>
                    <a:pt x="142285" y="82049"/>
                  </a:lnTo>
                  <a:lnTo>
                    <a:pt x="140286" y="82711"/>
                  </a:lnTo>
                  <a:close/>
                </a:path>
                <a:path w="183515" h="90804">
                  <a:moveTo>
                    <a:pt x="139654" y="89609"/>
                  </a:moveTo>
                  <a:lnTo>
                    <a:pt x="139161" y="89609"/>
                  </a:lnTo>
                  <a:lnTo>
                    <a:pt x="138747" y="89304"/>
                  </a:lnTo>
                  <a:lnTo>
                    <a:pt x="138490" y="88441"/>
                  </a:lnTo>
                  <a:lnTo>
                    <a:pt x="138683" y="87978"/>
                  </a:lnTo>
                  <a:lnTo>
                    <a:pt x="142349" y="85991"/>
                  </a:lnTo>
                  <a:lnTo>
                    <a:pt x="142383" y="82730"/>
                  </a:lnTo>
                  <a:lnTo>
                    <a:pt x="142285" y="82049"/>
                  </a:lnTo>
                  <a:lnTo>
                    <a:pt x="144583" y="82049"/>
                  </a:lnTo>
                  <a:lnTo>
                    <a:pt x="144738" y="83516"/>
                  </a:lnTo>
                  <a:lnTo>
                    <a:pt x="144682" y="84717"/>
                  </a:lnTo>
                  <a:lnTo>
                    <a:pt x="143165" y="86871"/>
                  </a:lnTo>
                  <a:lnTo>
                    <a:pt x="148734" y="86871"/>
                  </a:lnTo>
                  <a:lnTo>
                    <a:pt x="142331" y="89496"/>
                  </a:lnTo>
                  <a:lnTo>
                    <a:pt x="139654" y="896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937323" y="644119"/>
              <a:ext cx="50063" cy="26898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936285" y="643085"/>
              <a:ext cx="52705" cy="29209"/>
            </a:xfrm>
            <a:custGeom>
              <a:avLst/>
              <a:gdLst/>
              <a:ahLst/>
              <a:cxnLst/>
              <a:rect l="l" t="t" r="r" b="b"/>
              <a:pathLst>
                <a:path w="52705" h="29209">
                  <a:moveTo>
                    <a:pt x="31172" y="28915"/>
                  </a:moveTo>
                  <a:lnTo>
                    <a:pt x="30613" y="28897"/>
                  </a:lnTo>
                  <a:lnTo>
                    <a:pt x="25593" y="27100"/>
                  </a:lnTo>
                  <a:lnTo>
                    <a:pt x="17931" y="21895"/>
                  </a:lnTo>
                  <a:lnTo>
                    <a:pt x="16364" y="12226"/>
                  </a:lnTo>
                  <a:lnTo>
                    <a:pt x="8650" y="10080"/>
                  </a:lnTo>
                  <a:lnTo>
                    <a:pt x="6532" y="9826"/>
                  </a:lnTo>
                  <a:lnTo>
                    <a:pt x="4470" y="9679"/>
                  </a:lnTo>
                  <a:lnTo>
                    <a:pt x="2207" y="9225"/>
                  </a:lnTo>
                  <a:lnTo>
                    <a:pt x="1529" y="9025"/>
                  </a:lnTo>
                  <a:lnTo>
                    <a:pt x="219" y="8579"/>
                  </a:lnTo>
                  <a:lnTo>
                    <a:pt x="0" y="749"/>
                  </a:lnTo>
                  <a:lnTo>
                    <a:pt x="136" y="453"/>
                  </a:lnTo>
                  <a:lnTo>
                    <a:pt x="631" y="78"/>
                  </a:lnTo>
                  <a:lnTo>
                    <a:pt x="952" y="0"/>
                  </a:lnTo>
                  <a:lnTo>
                    <a:pt x="5854" y="1030"/>
                  </a:lnTo>
                  <a:lnTo>
                    <a:pt x="13915" y="2267"/>
                  </a:lnTo>
                  <a:lnTo>
                    <a:pt x="2136" y="2267"/>
                  </a:lnTo>
                  <a:lnTo>
                    <a:pt x="2252" y="4753"/>
                  </a:lnTo>
                  <a:lnTo>
                    <a:pt x="6734" y="7873"/>
                  </a:lnTo>
                  <a:lnTo>
                    <a:pt x="8998" y="8135"/>
                  </a:lnTo>
                  <a:lnTo>
                    <a:pt x="18170" y="10384"/>
                  </a:lnTo>
                  <a:lnTo>
                    <a:pt x="19700" y="19855"/>
                  </a:lnTo>
                  <a:lnTo>
                    <a:pt x="24777" y="23935"/>
                  </a:lnTo>
                  <a:lnTo>
                    <a:pt x="29046" y="26063"/>
                  </a:lnTo>
                  <a:lnTo>
                    <a:pt x="30985" y="26063"/>
                  </a:lnTo>
                  <a:lnTo>
                    <a:pt x="30961" y="26289"/>
                  </a:lnTo>
                  <a:lnTo>
                    <a:pt x="31970" y="27729"/>
                  </a:lnTo>
                  <a:lnTo>
                    <a:pt x="31950" y="28209"/>
                  </a:lnTo>
                  <a:lnTo>
                    <a:pt x="31466" y="28783"/>
                  </a:lnTo>
                  <a:lnTo>
                    <a:pt x="31172" y="28915"/>
                  </a:lnTo>
                  <a:close/>
                </a:path>
                <a:path w="52705" h="29209">
                  <a:moveTo>
                    <a:pt x="50994" y="25426"/>
                  </a:moveTo>
                  <a:lnTo>
                    <a:pt x="48225" y="25426"/>
                  </a:lnTo>
                  <a:lnTo>
                    <a:pt x="41715" y="19207"/>
                  </a:lnTo>
                  <a:lnTo>
                    <a:pt x="36075" y="14791"/>
                  </a:lnTo>
                  <a:lnTo>
                    <a:pt x="30798" y="11525"/>
                  </a:lnTo>
                  <a:lnTo>
                    <a:pt x="25380" y="8755"/>
                  </a:lnTo>
                  <a:lnTo>
                    <a:pt x="17042" y="4753"/>
                  </a:lnTo>
                  <a:lnTo>
                    <a:pt x="5469" y="2964"/>
                  </a:lnTo>
                  <a:lnTo>
                    <a:pt x="2136" y="2267"/>
                  </a:lnTo>
                  <a:lnTo>
                    <a:pt x="13915" y="2267"/>
                  </a:lnTo>
                  <a:lnTo>
                    <a:pt x="17676" y="2851"/>
                  </a:lnTo>
                  <a:lnTo>
                    <a:pt x="26315" y="7001"/>
                  </a:lnTo>
                  <a:lnTo>
                    <a:pt x="32299" y="10080"/>
                  </a:lnTo>
                  <a:lnTo>
                    <a:pt x="38019" y="13698"/>
                  </a:lnTo>
                  <a:lnTo>
                    <a:pt x="44296" y="18787"/>
                  </a:lnTo>
                  <a:lnTo>
                    <a:pt x="50994" y="25426"/>
                  </a:lnTo>
                  <a:close/>
                </a:path>
                <a:path w="52705" h="29209">
                  <a:moveTo>
                    <a:pt x="30985" y="26063"/>
                  </a:moveTo>
                  <a:lnTo>
                    <a:pt x="29046" y="26063"/>
                  </a:lnTo>
                  <a:lnTo>
                    <a:pt x="28965" y="25357"/>
                  </a:lnTo>
                  <a:lnTo>
                    <a:pt x="29478" y="20639"/>
                  </a:lnTo>
                  <a:lnTo>
                    <a:pt x="27488" y="16942"/>
                  </a:lnTo>
                  <a:lnTo>
                    <a:pt x="27635" y="16392"/>
                  </a:lnTo>
                  <a:lnTo>
                    <a:pt x="28523" y="15835"/>
                  </a:lnTo>
                  <a:lnTo>
                    <a:pt x="29110" y="15921"/>
                  </a:lnTo>
                  <a:lnTo>
                    <a:pt x="32171" y="19461"/>
                  </a:lnTo>
                  <a:lnTo>
                    <a:pt x="33800" y="20230"/>
                  </a:lnTo>
                  <a:lnTo>
                    <a:pt x="31044" y="20230"/>
                  </a:lnTo>
                  <a:lnTo>
                    <a:pt x="31419" y="21938"/>
                  </a:lnTo>
                  <a:lnTo>
                    <a:pt x="30985" y="26063"/>
                  </a:lnTo>
                  <a:close/>
                </a:path>
                <a:path w="52705" h="29209">
                  <a:moveTo>
                    <a:pt x="51707" y="27937"/>
                  </a:moveTo>
                  <a:lnTo>
                    <a:pt x="50947" y="27928"/>
                  </a:lnTo>
                  <a:lnTo>
                    <a:pt x="45028" y="27247"/>
                  </a:lnTo>
                  <a:lnTo>
                    <a:pt x="36203" y="23699"/>
                  </a:lnTo>
                  <a:lnTo>
                    <a:pt x="31044" y="20230"/>
                  </a:lnTo>
                  <a:lnTo>
                    <a:pt x="33800" y="20230"/>
                  </a:lnTo>
                  <a:lnTo>
                    <a:pt x="41380" y="23804"/>
                  </a:lnTo>
                  <a:lnTo>
                    <a:pt x="48225" y="25426"/>
                  </a:lnTo>
                  <a:lnTo>
                    <a:pt x="50994" y="25426"/>
                  </a:lnTo>
                  <a:lnTo>
                    <a:pt x="51688" y="26115"/>
                  </a:lnTo>
                  <a:lnTo>
                    <a:pt x="51972" y="26289"/>
                  </a:lnTo>
                  <a:lnTo>
                    <a:pt x="52175" y="26604"/>
                  </a:lnTo>
                  <a:lnTo>
                    <a:pt x="52175" y="27492"/>
                  </a:lnTo>
                  <a:lnTo>
                    <a:pt x="51707" y="279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5" name="object 65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72541" y="585063"/>
              <a:ext cx="57911" cy="51117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671478" y="584013"/>
              <a:ext cx="60325" cy="53340"/>
            </a:xfrm>
            <a:custGeom>
              <a:avLst/>
              <a:gdLst/>
              <a:ahLst/>
              <a:cxnLst/>
              <a:rect l="l" t="t" r="r" b="b"/>
              <a:pathLst>
                <a:path w="60325" h="53340">
                  <a:moveTo>
                    <a:pt x="16403" y="23263"/>
                  </a:moveTo>
                  <a:lnTo>
                    <a:pt x="8468" y="23263"/>
                  </a:lnTo>
                  <a:lnTo>
                    <a:pt x="14745" y="22330"/>
                  </a:lnTo>
                  <a:lnTo>
                    <a:pt x="24879" y="16470"/>
                  </a:lnTo>
                  <a:lnTo>
                    <a:pt x="59315" y="0"/>
                  </a:lnTo>
                  <a:lnTo>
                    <a:pt x="59809" y="260"/>
                  </a:lnTo>
                  <a:lnTo>
                    <a:pt x="60121" y="1254"/>
                  </a:lnTo>
                  <a:lnTo>
                    <a:pt x="59856" y="1778"/>
                  </a:lnTo>
                  <a:lnTo>
                    <a:pt x="59351" y="1960"/>
                  </a:lnTo>
                  <a:lnTo>
                    <a:pt x="55085" y="4402"/>
                  </a:lnTo>
                  <a:lnTo>
                    <a:pt x="51270" y="4402"/>
                  </a:lnTo>
                  <a:lnTo>
                    <a:pt x="44370" y="7062"/>
                  </a:lnTo>
                  <a:lnTo>
                    <a:pt x="25980" y="18153"/>
                  </a:lnTo>
                  <a:lnTo>
                    <a:pt x="17897" y="22818"/>
                  </a:lnTo>
                  <a:lnTo>
                    <a:pt x="16403" y="23263"/>
                  </a:lnTo>
                  <a:close/>
                </a:path>
                <a:path w="60325" h="53340">
                  <a:moveTo>
                    <a:pt x="21449" y="49936"/>
                  </a:moveTo>
                  <a:lnTo>
                    <a:pt x="15780" y="49936"/>
                  </a:lnTo>
                  <a:lnTo>
                    <a:pt x="21956" y="47224"/>
                  </a:lnTo>
                  <a:lnTo>
                    <a:pt x="26914" y="43152"/>
                  </a:lnTo>
                  <a:lnTo>
                    <a:pt x="27079" y="42071"/>
                  </a:lnTo>
                  <a:lnTo>
                    <a:pt x="27079" y="41809"/>
                  </a:lnTo>
                  <a:lnTo>
                    <a:pt x="24137" y="40266"/>
                  </a:lnTo>
                  <a:lnTo>
                    <a:pt x="23964" y="34999"/>
                  </a:lnTo>
                  <a:lnTo>
                    <a:pt x="30661" y="28058"/>
                  </a:lnTo>
                  <a:lnTo>
                    <a:pt x="33612" y="24518"/>
                  </a:lnTo>
                  <a:lnTo>
                    <a:pt x="33987" y="23132"/>
                  </a:lnTo>
                  <a:lnTo>
                    <a:pt x="34116" y="22992"/>
                  </a:lnTo>
                  <a:lnTo>
                    <a:pt x="33575" y="22757"/>
                  </a:lnTo>
                  <a:lnTo>
                    <a:pt x="33374" y="22556"/>
                  </a:lnTo>
                  <a:lnTo>
                    <a:pt x="33276" y="22330"/>
                  </a:lnTo>
                  <a:lnTo>
                    <a:pt x="33181" y="21789"/>
                  </a:lnTo>
                  <a:lnTo>
                    <a:pt x="34831" y="18354"/>
                  </a:lnTo>
                  <a:lnTo>
                    <a:pt x="43701" y="9826"/>
                  </a:lnTo>
                  <a:lnTo>
                    <a:pt x="51270" y="4402"/>
                  </a:lnTo>
                  <a:lnTo>
                    <a:pt x="55085" y="4402"/>
                  </a:lnTo>
                  <a:lnTo>
                    <a:pt x="53268" y="5443"/>
                  </a:lnTo>
                  <a:lnTo>
                    <a:pt x="46188" y="11002"/>
                  </a:lnTo>
                  <a:lnTo>
                    <a:pt x="39772" y="16939"/>
                  </a:lnTo>
                  <a:lnTo>
                    <a:pt x="35683" y="21554"/>
                  </a:lnTo>
                  <a:lnTo>
                    <a:pt x="39321" y="23507"/>
                  </a:lnTo>
                  <a:lnTo>
                    <a:pt x="40002" y="24021"/>
                  </a:lnTo>
                  <a:lnTo>
                    <a:pt x="35967" y="24021"/>
                  </a:lnTo>
                  <a:lnTo>
                    <a:pt x="36095" y="27317"/>
                  </a:lnTo>
                  <a:lnTo>
                    <a:pt x="33887" y="27317"/>
                  </a:lnTo>
                  <a:lnTo>
                    <a:pt x="33310" y="28068"/>
                  </a:lnTo>
                  <a:lnTo>
                    <a:pt x="32247" y="29323"/>
                  </a:lnTo>
                  <a:lnTo>
                    <a:pt x="26062" y="35749"/>
                  </a:lnTo>
                  <a:lnTo>
                    <a:pt x="26171" y="39071"/>
                  </a:lnTo>
                  <a:lnTo>
                    <a:pt x="29059" y="40588"/>
                  </a:lnTo>
                  <a:lnTo>
                    <a:pt x="29158" y="45036"/>
                  </a:lnTo>
                  <a:lnTo>
                    <a:pt x="21449" y="49936"/>
                  </a:lnTo>
                  <a:close/>
                </a:path>
                <a:path w="60325" h="53340">
                  <a:moveTo>
                    <a:pt x="15221" y="28058"/>
                  </a:moveTo>
                  <a:lnTo>
                    <a:pt x="9586" y="27396"/>
                  </a:lnTo>
                  <a:lnTo>
                    <a:pt x="230" y="24754"/>
                  </a:lnTo>
                  <a:lnTo>
                    <a:pt x="94" y="24518"/>
                  </a:lnTo>
                  <a:lnTo>
                    <a:pt x="0" y="23925"/>
                  </a:lnTo>
                  <a:lnTo>
                    <a:pt x="170" y="23315"/>
                  </a:lnTo>
                  <a:lnTo>
                    <a:pt x="272" y="23132"/>
                  </a:lnTo>
                  <a:lnTo>
                    <a:pt x="771" y="22845"/>
                  </a:lnTo>
                  <a:lnTo>
                    <a:pt x="1312" y="22992"/>
                  </a:lnTo>
                  <a:lnTo>
                    <a:pt x="2503" y="23263"/>
                  </a:lnTo>
                  <a:lnTo>
                    <a:pt x="16403" y="23263"/>
                  </a:lnTo>
                  <a:lnTo>
                    <a:pt x="13013" y="24274"/>
                  </a:lnTo>
                  <a:lnTo>
                    <a:pt x="9138" y="24876"/>
                  </a:lnTo>
                  <a:lnTo>
                    <a:pt x="14654" y="25913"/>
                  </a:lnTo>
                  <a:lnTo>
                    <a:pt x="20905" y="25913"/>
                  </a:lnTo>
                  <a:lnTo>
                    <a:pt x="20821" y="26149"/>
                  </a:lnTo>
                  <a:lnTo>
                    <a:pt x="20645" y="26986"/>
                  </a:lnTo>
                  <a:lnTo>
                    <a:pt x="18530" y="26986"/>
                  </a:lnTo>
                  <a:lnTo>
                    <a:pt x="15221" y="28058"/>
                  </a:lnTo>
                  <a:close/>
                </a:path>
                <a:path w="60325" h="53340">
                  <a:moveTo>
                    <a:pt x="20905" y="25913"/>
                  </a:moveTo>
                  <a:lnTo>
                    <a:pt x="14654" y="25913"/>
                  </a:lnTo>
                  <a:lnTo>
                    <a:pt x="18172" y="25643"/>
                  </a:lnTo>
                  <a:lnTo>
                    <a:pt x="19593" y="23925"/>
                  </a:lnTo>
                  <a:lnTo>
                    <a:pt x="19894" y="23803"/>
                  </a:lnTo>
                  <a:lnTo>
                    <a:pt x="20371" y="23803"/>
                  </a:lnTo>
                  <a:lnTo>
                    <a:pt x="20545" y="23838"/>
                  </a:lnTo>
                  <a:lnTo>
                    <a:pt x="21141" y="24153"/>
                  </a:lnTo>
                  <a:lnTo>
                    <a:pt x="21293" y="24518"/>
                  </a:lnTo>
                  <a:lnTo>
                    <a:pt x="21274" y="24876"/>
                  </a:lnTo>
                  <a:lnTo>
                    <a:pt x="20905" y="25913"/>
                  </a:lnTo>
                  <a:close/>
                </a:path>
                <a:path w="60325" h="53340">
                  <a:moveTo>
                    <a:pt x="35958" y="37502"/>
                  </a:moveTo>
                  <a:lnTo>
                    <a:pt x="33145" y="37502"/>
                  </a:lnTo>
                  <a:lnTo>
                    <a:pt x="35802" y="34999"/>
                  </a:lnTo>
                  <a:lnTo>
                    <a:pt x="40063" y="31232"/>
                  </a:lnTo>
                  <a:lnTo>
                    <a:pt x="42463" y="30709"/>
                  </a:lnTo>
                  <a:lnTo>
                    <a:pt x="43554" y="30491"/>
                  </a:lnTo>
                  <a:lnTo>
                    <a:pt x="44195" y="30229"/>
                  </a:lnTo>
                  <a:lnTo>
                    <a:pt x="44561" y="30003"/>
                  </a:lnTo>
                  <a:lnTo>
                    <a:pt x="38799" y="25748"/>
                  </a:lnTo>
                  <a:lnTo>
                    <a:pt x="35967" y="24021"/>
                  </a:lnTo>
                  <a:lnTo>
                    <a:pt x="40002" y="24021"/>
                  </a:lnTo>
                  <a:lnTo>
                    <a:pt x="46971" y="29288"/>
                  </a:lnTo>
                  <a:lnTo>
                    <a:pt x="47070" y="29514"/>
                  </a:lnTo>
                  <a:lnTo>
                    <a:pt x="46959" y="30491"/>
                  </a:lnTo>
                  <a:lnTo>
                    <a:pt x="46551" y="31930"/>
                  </a:lnTo>
                  <a:lnTo>
                    <a:pt x="42913" y="32645"/>
                  </a:lnTo>
                  <a:lnTo>
                    <a:pt x="40897" y="33073"/>
                  </a:lnTo>
                  <a:lnTo>
                    <a:pt x="35958" y="37502"/>
                  </a:lnTo>
                  <a:close/>
                </a:path>
                <a:path w="60325" h="53340">
                  <a:moveTo>
                    <a:pt x="12866" y="53153"/>
                  </a:moveTo>
                  <a:lnTo>
                    <a:pt x="12400" y="53153"/>
                  </a:lnTo>
                  <a:lnTo>
                    <a:pt x="12052" y="52961"/>
                  </a:lnTo>
                  <a:lnTo>
                    <a:pt x="11620" y="52246"/>
                  </a:lnTo>
                  <a:lnTo>
                    <a:pt x="11702" y="51722"/>
                  </a:lnTo>
                  <a:lnTo>
                    <a:pt x="14681" y="49274"/>
                  </a:lnTo>
                  <a:lnTo>
                    <a:pt x="14543" y="45036"/>
                  </a:lnTo>
                  <a:lnTo>
                    <a:pt x="14420" y="40161"/>
                  </a:lnTo>
                  <a:lnTo>
                    <a:pt x="15085" y="38539"/>
                  </a:lnTo>
                  <a:lnTo>
                    <a:pt x="15708" y="37101"/>
                  </a:lnTo>
                  <a:lnTo>
                    <a:pt x="15772" y="36900"/>
                  </a:lnTo>
                  <a:lnTo>
                    <a:pt x="14508" y="31589"/>
                  </a:lnTo>
                  <a:lnTo>
                    <a:pt x="17913" y="29644"/>
                  </a:lnTo>
                  <a:lnTo>
                    <a:pt x="18039" y="29288"/>
                  </a:lnTo>
                  <a:lnTo>
                    <a:pt x="18530" y="26986"/>
                  </a:lnTo>
                  <a:lnTo>
                    <a:pt x="20645" y="26986"/>
                  </a:lnTo>
                  <a:lnTo>
                    <a:pt x="19830" y="30858"/>
                  </a:lnTo>
                  <a:lnTo>
                    <a:pt x="16917" y="32524"/>
                  </a:lnTo>
                  <a:lnTo>
                    <a:pt x="16994" y="33073"/>
                  </a:lnTo>
                  <a:lnTo>
                    <a:pt x="17953" y="37101"/>
                  </a:lnTo>
                  <a:lnTo>
                    <a:pt x="16468" y="40588"/>
                  </a:lnTo>
                  <a:lnTo>
                    <a:pt x="16725" y="47912"/>
                  </a:lnTo>
                  <a:lnTo>
                    <a:pt x="15780" y="49936"/>
                  </a:lnTo>
                  <a:lnTo>
                    <a:pt x="21449" y="49936"/>
                  </a:lnTo>
                  <a:lnTo>
                    <a:pt x="19968" y="50877"/>
                  </a:lnTo>
                  <a:lnTo>
                    <a:pt x="12866" y="53153"/>
                  </a:lnTo>
                  <a:close/>
                </a:path>
                <a:path w="60325" h="53340">
                  <a:moveTo>
                    <a:pt x="31990" y="40998"/>
                  </a:moveTo>
                  <a:lnTo>
                    <a:pt x="31688" y="40989"/>
                  </a:lnTo>
                  <a:lnTo>
                    <a:pt x="31413" y="40867"/>
                  </a:lnTo>
                  <a:lnTo>
                    <a:pt x="30790" y="40161"/>
                  </a:lnTo>
                  <a:lnTo>
                    <a:pt x="30038" y="38591"/>
                  </a:lnTo>
                  <a:lnTo>
                    <a:pt x="32301" y="34310"/>
                  </a:lnTo>
                  <a:lnTo>
                    <a:pt x="33392" y="32296"/>
                  </a:lnTo>
                  <a:lnTo>
                    <a:pt x="33768" y="29514"/>
                  </a:lnTo>
                  <a:lnTo>
                    <a:pt x="33887" y="27317"/>
                  </a:lnTo>
                  <a:lnTo>
                    <a:pt x="36095" y="27317"/>
                  </a:lnTo>
                  <a:lnTo>
                    <a:pt x="36101" y="31589"/>
                  </a:lnTo>
                  <a:lnTo>
                    <a:pt x="33648" y="36150"/>
                  </a:lnTo>
                  <a:lnTo>
                    <a:pt x="33338" y="36900"/>
                  </a:lnTo>
                  <a:lnTo>
                    <a:pt x="33145" y="37502"/>
                  </a:lnTo>
                  <a:lnTo>
                    <a:pt x="35958" y="37502"/>
                  </a:lnTo>
                  <a:lnTo>
                    <a:pt x="35619" y="37807"/>
                  </a:lnTo>
                  <a:lnTo>
                    <a:pt x="32567" y="40893"/>
                  </a:lnTo>
                  <a:lnTo>
                    <a:pt x="31990" y="4099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7" name="object 67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06297" y="647268"/>
              <a:ext cx="13982" cy="33235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705174" y="644443"/>
              <a:ext cx="16510" cy="34925"/>
            </a:xfrm>
            <a:custGeom>
              <a:avLst/>
              <a:gdLst/>
              <a:ahLst/>
              <a:cxnLst/>
              <a:rect l="l" t="t" r="r" b="b"/>
              <a:pathLst>
                <a:path w="16509" h="34925">
                  <a:moveTo>
                    <a:pt x="14220" y="34485"/>
                  </a:moveTo>
                  <a:lnTo>
                    <a:pt x="11389" y="34485"/>
                  </a:lnTo>
                  <a:lnTo>
                    <a:pt x="10694" y="34171"/>
                  </a:lnTo>
                  <a:lnTo>
                    <a:pt x="10694" y="31214"/>
                  </a:lnTo>
                  <a:lnTo>
                    <a:pt x="4636" y="21963"/>
                  </a:lnTo>
                  <a:lnTo>
                    <a:pt x="0" y="10418"/>
                  </a:lnTo>
                  <a:lnTo>
                    <a:pt x="5452" y="2274"/>
                  </a:lnTo>
                  <a:lnTo>
                    <a:pt x="7000" y="0"/>
                  </a:lnTo>
                  <a:lnTo>
                    <a:pt x="7705" y="5361"/>
                  </a:lnTo>
                  <a:lnTo>
                    <a:pt x="7846" y="5596"/>
                  </a:lnTo>
                  <a:lnTo>
                    <a:pt x="5983" y="5596"/>
                  </a:lnTo>
                  <a:lnTo>
                    <a:pt x="4745" y="8291"/>
                  </a:lnTo>
                  <a:lnTo>
                    <a:pt x="3261" y="13009"/>
                  </a:lnTo>
                  <a:lnTo>
                    <a:pt x="6487" y="21082"/>
                  </a:lnTo>
                  <a:lnTo>
                    <a:pt x="11820" y="29192"/>
                  </a:lnTo>
                  <a:lnTo>
                    <a:pt x="12342" y="30560"/>
                  </a:lnTo>
                  <a:lnTo>
                    <a:pt x="14943" y="30560"/>
                  </a:lnTo>
                  <a:lnTo>
                    <a:pt x="14220" y="34485"/>
                  </a:lnTo>
                  <a:close/>
                </a:path>
                <a:path w="16509" h="34925">
                  <a:moveTo>
                    <a:pt x="14943" y="30560"/>
                  </a:moveTo>
                  <a:lnTo>
                    <a:pt x="12342" y="30560"/>
                  </a:lnTo>
                  <a:lnTo>
                    <a:pt x="13029" y="28502"/>
                  </a:lnTo>
                  <a:lnTo>
                    <a:pt x="13789" y="25364"/>
                  </a:lnTo>
                  <a:lnTo>
                    <a:pt x="13900" y="22608"/>
                  </a:lnTo>
                  <a:lnTo>
                    <a:pt x="13982" y="19871"/>
                  </a:lnTo>
                  <a:lnTo>
                    <a:pt x="6835" y="7924"/>
                  </a:lnTo>
                  <a:lnTo>
                    <a:pt x="5983" y="5596"/>
                  </a:lnTo>
                  <a:lnTo>
                    <a:pt x="7846" y="5596"/>
                  </a:lnTo>
                  <a:lnTo>
                    <a:pt x="16072" y="19364"/>
                  </a:lnTo>
                  <a:lnTo>
                    <a:pt x="15869" y="25530"/>
                  </a:lnTo>
                  <a:lnTo>
                    <a:pt x="14943" y="30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9" name="object 69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05713" y="581239"/>
              <a:ext cx="97523" cy="85686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704037" y="580249"/>
              <a:ext cx="100330" cy="87630"/>
            </a:xfrm>
            <a:custGeom>
              <a:avLst/>
              <a:gdLst/>
              <a:ahLst/>
              <a:cxnLst/>
              <a:rect l="l" t="t" r="r" b="b"/>
              <a:pathLst>
                <a:path w="100329" h="87629">
                  <a:moveTo>
                    <a:pt x="78486" y="68503"/>
                  </a:moveTo>
                  <a:lnTo>
                    <a:pt x="76504" y="61061"/>
                  </a:lnTo>
                  <a:lnTo>
                    <a:pt x="76466" y="60731"/>
                  </a:lnTo>
                  <a:lnTo>
                    <a:pt x="72491" y="30327"/>
                  </a:lnTo>
                  <a:lnTo>
                    <a:pt x="72123" y="29464"/>
                  </a:lnTo>
                  <a:lnTo>
                    <a:pt x="68961" y="22021"/>
                  </a:lnTo>
                  <a:lnTo>
                    <a:pt x="68427" y="21767"/>
                  </a:lnTo>
                  <a:lnTo>
                    <a:pt x="68008" y="21856"/>
                  </a:lnTo>
                  <a:lnTo>
                    <a:pt x="67513" y="21932"/>
                  </a:lnTo>
                  <a:lnTo>
                    <a:pt x="67157" y="22339"/>
                  </a:lnTo>
                  <a:lnTo>
                    <a:pt x="73926" y="66141"/>
                  </a:lnTo>
                  <a:lnTo>
                    <a:pt x="77076" y="69316"/>
                  </a:lnTo>
                  <a:lnTo>
                    <a:pt x="77533" y="69316"/>
                  </a:lnTo>
                  <a:lnTo>
                    <a:pt x="77711" y="69265"/>
                  </a:lnTo>
                  <a:lnTo>
                    <a:pt x="78270" y="68961"/>
                  </a:lnTo>
                  <a:lnTo>
                    <a:pt x="78486" y="68503"/>
                  </a:lnTo>
                  <a:close/>
                </a:path>
                <a:path w="100329" h="87629">
                  <a:moveTo>
                    <a:pt x="100241" y="61150"/>
                  </a:moveTo>
                  <a:lnTo>
                    <a:pt x="98145" y="58293"/>
                  </a:lnTo>
                  <a:lnTo>
                    <a:pt x="98145" y="61734"/>
                  </a:lnTo>
                  <a:lnTo>
                    <a:pt x="98005" y="66090"/>
                  </a:lnTo>
                  <a:lnTo>
                    <a:pt x="60706" y="79502"/>
                  </a:lnTo>
                  <a:lnTo>
                    <a:pt x="56692" y="81508"/>
                  </a:lnTo>
                  <a:lnTo>
                    <a:pt x="46342" y="85382"/>
                  </a:lnTo>
                  <a:lnTo>
                    <a:pt x="44234" y="85521"/>
                  </a:lnTo>
                  <a:lnTo>
                    <a:pt x="42697" y="85661"/>
                  </a:lnTo>
                  <a:lnTo>
                    <a:pt x="40855" y="85102"/>
                  </a:lnTo>
                  <a:lnTo>
                    <a:pt x="39878" y="84772"/>
                  </a:lnTo>
                  <a:lnTo>
                    <a:pt x="40030" y="81711"/>
                  </a:lnTo>
                  <a:lnTo>
                    <a:pt x="40246" y="75349"/>
                  </a:lnTo>
                  <a:lnTo>
                    <a:pt x="18135" y="34658"/>
                  </a:lnTo>
                  <a:lnTo>
                    <a:pt x="5232" y="26555"/>
                  </a:lnTo>
                  <a:lnTo>
                    <a:pt x="14262" y="27736"/>
                  </a:lnTo>
                  <a:lnTo>
                    <a:pt x="26873" y="27736"/>
                  </a:lnTo>
                  <a:lnTo>
                    <a:pt x="31699" y="27406"/>
                  </a:lnTo>
                  <a:lnTo>
                    <a:pt x="68160" y="15316"/>
                  </a:lnTo>
                  <a:lnTo>
                    <a:pt x="69291" y="13157"/>
                  </a:lnTo>
                  <a:lnTo>
                    <a:pt x="75526" y="20586"/>
                  </a:lnTo>
                  <a:lnTo>
                    <a:pt x="85305" y="34620"/>
                  </a:lnTo>
                  <a:lnTo>
                    <a:pt x="91440" y="46240"/>
                  </a:lnTo>
                  <a:lnTo>
                    <a:pt x="95008" y="56591"/>
                  </a:lnTo>
                  <a:lnTo>
                    <a:pt x="97434" y="60667"/>
                  </a:lnTo>
                  <a:lnTo>
                    <a:pt x="98145" y="61734"/>
                  </a:lnTo>
                  <a:lnTo>
                    <a:pt x="98145" y="58293"/>
                  </a:lnTo>
                  <a:lnTo>
                    <a:pt x="97459" y="57353"/>
                  </a:lnTo>
                  <a:lnTo>
                    <a:pt x="93421" y="45631"/>
                  </a:lnTo>
                  <a:lnTo>
                    <a:pt x="87185" y="33693"/>
                  </a:lnTo>
                  <a:lnTo>
                    <a:pt x="77139" y="19227"/>
                  </a:lnTo>
                  <a:lnTo>
                    <a:pt x="69011" y="9702"/>
                  </a:lnTo>
                  <a:lnTo>
                    <a:pt x="69011" y="12814"/>
                  </a:lnTo>
                  <a:lnTo>
                    <a:pt x="63233" y="13843"/>
                  </a:lnTo>
                  <a:lnTo>
                    <a:pt x="52247" y="15544"/>
                  </a:lnTo>
                  <a:lnTo>
                    <a:pt x="41833" y="16802"/>
                  </a:lnTo>
                  <a:lnTo>
                    <a:pt x="41833" y="18770"/>
                  </a:lnTo>
                  <a:lnTo>
                    <a:pt x="38277" y="19418"/>
                  </a:lnTo>
                  <a:lnTo>
                    <a:pt x="22491" y="21450"/>
                  </a:lnTo>
                  <a:lnTo>
                    <a:pt x="15303" y="20294"/>
                  </a:lnTo>
                  <a:lnTo>
                    <a:pt x="14427" y="19380"/>
                  </a:lnTo>
                  <a:lnTo>
                    <a:pt x="17703" y="19964"/>
                  </a:lnTo>
                  <a:lnTo>
                    <a:pt x="24485" y="19964"/>
                  </a:lnTo>
                  <a:lnTo>
                    <a:pt x="36080" y="19392"/>
                  </a:lnTo>
                  <a:lnTo>
                    <a:pt x="41833" y="18770"/>
                  </a:lnTo>
                  <a:lnTo>
                    <a:pt x="41833" y="16802"/>
                  </a:lnTo>
                  <a:lnTo>
                    <a:pt x="38201" y="17233"/>
                  </a:lnTo>
                  <a:lnTo>
                    <a:pt x="24485" y="17995"/>
                  </a:lnTo>
                  <a:lnTo>
                    <a:pt x="15367" y="17995"/>
                  </a:lnTo>
                  <a:lnTo>
                    <a:pt x="14706" y="17589"/>
                  </a:lnTo>
                  <a:lnTo>
                    <a:pt x="12928" y="16510"/>
                  </a:lnTo>
                  <a:lnTo>
                    <a:pt x="37592" y="1981"/>
                  </a:lnTo>
                  <a:lnTo>
                    <a:pt x="49022" y="1981"/>
                  </a:lnTo>
                  <a:lnTo>
                    <a:pt x="57188" y="3098"/>
                  </a:lnTo>
                  <a:lnTo>
                    <a:pt x="58699" y="3276"/>
                  </a:lnTo>
                  <a:lnTo>
                    <a:pt x="65493" y="8610"/>
                  </a:lnTo>
                  <a:lnTo>
                    <a:pt x="69011" y="12814"/>
                  </a:lnTo>
                  <a:lnTo>
                    <a:pt x="69011" y="9702"/>
                  </a:lnTo>
                  <a:lnTo>
                    <a:pt x="66611" y="6883"/>
                  </a:lnTo>
                  <a:lnTo>
                    <a:pt x="59880" y="1981"/>
                  </a:lnTo>
                  <a:lnTo>
                    <a:pt x="58953" y="1308"/>
                  </a:lnTo>
                  <a:lnTo>
                    <a:pt x="49174" y="0"/>
                  </a:lnTo>
                  <a:lnTo>
                    <a:pt x="37236" y="0"/>
                  </a:lnTo>
                  <a:lnTo>
                    <a:pt x="3276" y="22402"/>
                  </a:lnTo>
                  <a:lnTo>
                    <a:pt x="0" y="26123"/>
                  </a:lnTo>
                  <a:lnTo>
                    <a:pt x="1270" y="26631"/>
                  </a:lnTo>
                  <a:lnTo>
                    <a:pt x="16103" y="35572"/>
                  </a:lnTo>
                  <a:lnTo>
                    <a:pt x="26428" y="46532"/>
                  </a:lnTo>
                  <a:lnTo>
                    <a:pt x="32867" y="56934"/>
                  </a:lnTo>
                  <a:lnTo>
                    <a:pt x="36042" y="64198"/>
                  </a:lnTo>
                  <a:lnTo>
                    <a:pt x="38646" y="71158"/>
                  </a:lnTo>
                  <a:lnTo>
                    <a:pt x="37719" y="86067"/>
                  </a:lnTo>
                  <a:lnTo>
                    <a:pt x="41313" y="87528"/>
                  </a:lnTo>
                  <a:lnTo>
                    <a:pt x="44018" y="87528"/>
                  </a:lnTo>
                  <a:lnTo>
                    <a:pt x="46990" y="87325"/>
                  </a:lnTo>
                  <a:lnTo>
                    <a:pt x="51358" y="85661"/>
                  </a:lnTo>
                  <a:lnTo>
                    <a:pt x="57594" y="83286"/>
                  </a:lnTo>
                  <a:lnTo>
                    <a:pt x="61658" y="81267"/>
                  </a:lnTo>
                  <a:lnTo>
                    <a:pt x="67094" y="78879"/>
                  </a:lnTo>
                  <a:lnTo>
                    <a:pt x="100025" y="67716"/>
                  </a:lnTo>
                  <a:lnTo>
                    <a:pt x="100241" y="611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1" name="object 7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740003" y="797522"/>
              <a:ext cx="60490" cy="30286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629310" y="599871"/>
              <a:ext cx="172720" cy="229235"/>
            </a:xfrm>
            <a:custGeom>
              <a:avLst/>
              <a:gdLst/>
              <a:ahLst/>
              <a:cxnLst/>
              <a:rect l="l" t="t" r="r" b="b"/>
              <a:pathLst>
                <a:path w="172720" h="229234">
                  <a:moveTo>
                    <a:pt x="9563" y="1612"/>
                  </a:moveTo>
                  <a:lnTo>
                    <a:pt x="7416" y="0"/>
                  </a:lnTo>
                  <a:lnTo>
                    <a:pt x="2108" y="0"/>
                  </a:lnTo>
                  <a:lnTo>
                    <a:pt x="0" y="1612"/>
                  </a:lnTo>
                  <a:lnTo>
                    <a:pt x="0" y="5511"/>
                  </a:lnTo>
                  <a:lnTo>
                    <a:pt x="2108" y="7086"/>
                  </a:lnTo>
                  <a:lnTo>
                    <a:pt x="7416" y="7086"/>
                  </a:lnTo>
                  <a:lnTo>
                    <a:pt x="9563" y="5511"/>
                  </a:lnTo>
                  <a:lnTo>
                    <a:pt x="9563" y="3556"/>
                  </a:lnTo>
                  <a:lnTo>
                    <a:pt x="9563" y="1612"/>
                  </a:lnTo>
                  <a:close/>
                </a:path>
                <a:path w="172720" h="229234">
                  <a:moveTo>
                    <a:pt x="172224" y="205562"/>
                  </a:moveTo>
                  <a:lnTo>
                    <a:pt x="170141" y="205778"/>
                  </a:lnTo>
                  <a:lnTo>
                    <a:pt x="170141" y="207721"/>
                  </a:lnTo>
                  <a:lnTo>
                    <a:pt x="170141" y="222427"/>
                  </a:lnTo>
                  <a:lnTo>
                    <a:pt x="163728" y="222427"/>
                  </a:lnTo>
                  <a:lnTo>
                    <a:pt x="161175" y="225666"/>
                  </a:lnTo>
                  <a:lnTo>
                    <a:pt x="154851" y="226593"/>
                  </a:lnTo>
                  <a:lnTo>
                    <a:pt x="151574" y="226707"/>
                  </a:lnTo>
                  <a:lnTo>
                    <a:pt x="138125" y="226707"/>
                  </a:lnTo>
                  <a:lnTo>
                    <a:pt x="127914" y="226377"/>
                  </a:lnTo>
                  <a:lnTo>
                    <a:pt x="127368" y="226352"/>
                  </a:lnTo>
                  <a:lnTo>
                    <a:pt x="126961" y="226377"/>
                  </a:lnTo>
                  <a:lnTo>
                    <a:pt x="124218" y="226377"/>
                  </a:lnTo>
                  <a:lnTo>
                    <a:pt x="122567" y="226060"/>
                  </a:lnTo>
                  <a:lnTo>
                    <a:pt x="120370" y="224180"/>
                  </a:lnTo>
                  <a:lnTo>
                    <a:pt x="120980" y="222605"/>
                  </a:lnTo>
                  <a:lnTo>
                    <a:pt x="121780" y="220637"/>
                  </a:lnTo>
                  <a:lnTo>
                    <a:pt x="117729" y="220637"/>
                  </a:lnTo>
                  <a:lnTo>
                    <a:pt x="117436" y="220484"/>
                  </a:lnTo>
                  <a:lnTo>
                    <a:pt x="116636" y="219621"/>
                  </a:lnTo>
                  <a:lnTo>
                    <a:pt x="116382" y="218643"/>
                  </a:lnTo>
                  <a:lnTo>
                    <a:pt x="116674" y="216649"/>
                  </a:lnTo>
                  <a:lnTo>
                    <a:pt x="113779" y="216649"/>
                  </a:lnTo>
                  <a:lnTo>
                    <a:pt x="111721" y="215493"/>
                  </a:lnTo>
                  <a:lnTo>
                    <a:pt x="111721" y="212293"/>
                  </a:lnTo>
                  <a:lnTo>
                    <a:pt x="113157" y="211175"/>
                  </a:lnTo>
                  <a:lnTo>
                    <a:pt x="116801" y="211162"/>
                  </a:lnTo>
                  <a:lnTo>
                    <a:pt x="116128" y="208495"/>
                  </a:lnTo>
                  <a:lnTo>
                    <a:pt x="117602" y="206705"/>
                  </a:lnTo>
                  <a:lnTo>
                    <a:pt x="118808" y="206324"/>
                  </a:lnTo>
                  <a:lnTo>
                    <a:pt x="139484" y="206324"/>
                  </a:lnTo>
                  <a:lnTo>
                    <a:pt x="139877" y="204419"/>
                  </a:lnTo>
                  <a:lnTo>
                    <a:pt x="135140" y="202628"/>
                  </a:lnTo>
                  <a:lnTo>
                    <a:pt x="132295" y="201371"/>
                  </a:lnTo>
                  <a:lnTo>
                    <a:pt x="132118" y="199034"/>
                  </a:lnTo>
                  <a:lnTo>
                    <a:pt x="133616" y="199085"/>
                  </a:lnTo>
                  <a:lnTo>
                    <a:pt x="135026" y="199097"/>
                  </a:lnTo>
                  <a:lnTo>
                    <a:pt x="139407" y="199097"/>
                  </a:lnTo>
                  <a:lnTo>
                    <a:pt x="140982" y="199034"/>
                  </a:lnTo>
                  <a:lnTo>
                    <a:pt x="142392" y="198970"/>
                  </a:lnTo>
                  <a:lnTo>
                    <a:pt x="145275" y="198691"/>
                  </a:lnTo>
                  <a:lnTo>
                    <a:pt x="145669" y="198640"/>
                  </a:lnTo>
                  <a:lnTo>
                    <a:pt x="149047" y="198640"/>
                  </a:lnTo>
                  <a:lnTo>
                    <a:pt x="154876" y="200025"/>
                  </a:lnTo>
                  <a:lnTo>
                    <a:pt x="162204" y="202285"/>
                  </a:lnTo>
                  <a:lnTo>
                    <a:pt x="164922" y="207606"/>
                  </a:lnTo>
                  <a:lnTo>
                    <a:pt x="167462" y="207797"/>
                  </a:lnTo>
                  <a:lnTo>
                    <a:pt x="169113" y="207772"/>
                  </a:lnTo>
                  <a:lnTo>
                    <a:pt x="170141" y="207721"/>
                  </a:lnTo>
                  <a:lnTo>
                    <a:pt x="170141" y="205778"/>
                  </a:lnTo>
                  <a:lnTo>
                    <a:pt x="168998" y="205879"/>
                  </a:lnTo>
                  <a:lnTo>
                    <a:pt x="166255" y="205714"/>
                  </a:lnTo>
                  <a:lnTo>
                    <a:pt x="163207" y="200507"/>
                  </a:lnTo>
                  <a:lnTo>
                    <a:pt x="157111" y="198640"/>
                  </a:lnTo>
                  <a:lnTo>
                    <a:pt x="155435" y="198120"/>
                  </a:lnTo>
                  <a:lnTo>
                    <a:pt x="151282" y="197129"/>
                  </a:lnTo>
                  <a:lnTo>
                    <a:pt x="149313" y="196659"/>
                  </a:lnTo>
                  <a:lnTo>
                    <a:pt x="145592" y="196659"/>
                  </a:lnTo>
                  <a:lnTo>
                    <a:pt x="145173" y="196697"/>
                  </a:lnTo>
                  <a:lnTo>
                    <a:pt x="144932" y="196748"/>
                  </a:lnTo>
                  <a:lnTo>
                    <a:pt x="142367" y="196977"/>
                  </a:lnTo>
                  <a:lnTo>
                    <a:pt x="139344" y="197129"/>
                  </a:lnTo>
                  <a:lnTo>
                    <a:pt x="134772" y="197129"/>
                  </a:lnTo>
                  <a:lnTo>
                    <a:pt x="133057" y="197091"/>
                  </a:lnTo>
                  <a:lnTo>
                    <a:pt x="130289" y="196977"/>
                  </a:lnTo>
                  <a:lnTo>
                    <a:pt x="129540" y="201079"/>
                  </a:lnTo>
                  <a:lnTo>
                    <a:pt x="131711" y="202984"/>
                  </a:lnTo>
                  <a:lnTo>
                    <a:pt x="134454" y="204343"/>
                  </a:lnTo>
                  <a:lnTo>
                    <a:pt x="118135" y="204343"/>
                  </a:lnTo>
                  <a:lnTo>
                    <a:pt x="116370" y="204990"/>
                  </a:lnTo>
                  <a:lnTo>
                    <a:pt x="114503" y="207276"/>
                  </a:lnTo>
                  <a:lnTo>
                    <a:pt x="114427" y="207797"/>
                  </a:lnTo>
                  <a:lnTo>
                    <a:pt x="114338" y="209270"/>
                  </a:lnTo>
                  <a:lnTo>
                    <a:pt x="111112" y="209689"/>
                  </a:lnTo>
                  <a:lnTo>
                    <a:pt x="109651" y="211886"/>
                  </a:lnTo>
                  <a:lnTo>
                    <a:pt x="109651" y="216420"/>
                  </a:lnTo>
                  <a:lnTo>
                    <a:pt x="111988" y="218135"/>
                  </a:lnTo>
                  <a:lnTo>
                    <a:pt x="114401" y="218541"/>
                  </a:lnTo>
                  <a:lnTo>
                    <a:pt x="114477" y="219646"/>
                  </a:lnTo>
                  <a:lnTo>
                    <a:pt x="114884" y="220713"/>
                  </a:lnTo>
                  <a:lnTo>
                    <a:pt x="116255" y="222211"/>
                  </a:lnTo>
                  <a:lnTo>
                    <a:pt x="117157" y="222605"/>
                  </a:lnTo>
                  <a:lnTo>
                    <a:pt x="118960" y="222605"/>
                  </a:lnTo>
                  <a:lnTo>
                    <a:pt x="118808" y="223812"/>
                  </a:lnTo>
                  <a:lnTo>
                    <a:pt x="118935" y="225539"/>
                  </a:lnTo>
                  <a:lnTo>
                    <a:pt x="119011" y="225666"/>
                  </a:lnTo>
                  <a:lnTo>
                    <a:pt x="121894" y="228130"/>
                  </a:lnTo>
                  <a:lnTo>
                    <a:pt x="124447" y="228358"/>
                  </a:lnTo>
                  <a:lnTo>
                    <a:pt x="126974" y="228358"/>
                  </a:lnTo>
                  <a:lnTo>
                    <a:pt x="127431" y="228333"/>
                  </a:lnTo>
                  <a:lnTo>
                    <a:pt x="138252" y="228688"/>
                  </a:lnTo>
                  <a:lnTo>
                    <a:pt x="151688" y="228688"/>
                  </a:lnTo>
                  <a:lnTo>
                    <a:pt x="155067" y="228561"/>
                  </a:lnTo>
                  <a:lnTo>
                    <a:pt x="156629" y="228333"/>
                  </a:lnTo>
                  <a:lnTo>
                    <a:pt x="161277" y="227660"/>
                  </a:lnTo>
                  <a:lnTo>
                    <a:pt x="162344" y="226707"/>
                  </a:lnTo>
                  <a:lnTo>
                    <a:pt x="163855" y="225348"/>
                  </a:lnTo>
                  <a:lnTo>
                    <a:pt x="164744" y="224409"/>
                  </a:lnTo>
                  <a:lnTo>
                    <a:pt x="172224" y="224409"/>
                  </a:lnTo>
                  <a:lnTo>
                    <a:pt x="172224" y="207721"/>
                  </a:lnTo>
                  <a:lnTo>
                    <a:pt x="172224" y="205879"/>
                  </a:lnTo>
                  <a:lnTo>
                    <a:pt x="172224" y="2055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3" name="object 7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785564" y="586191"/>
              <a:ext cx="230244" cy="327660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16902" y="912609"/>
              <a:ext cx="208533" cy="48234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515895" y="911629"/>
              <a:ext cx="210820" cy="50800"/>
            </a:xfrm>
            <a:custGeom>
              <a:avLst/>
              <a:gdLst/>
              <a:ahLst/>
              <a:cxnLst/>
              <a:rect l="l" t="t" r="r" b="b"/>
              <a:pathLst>
                <a:path w="210820" h="50800">
                  <a:moveTo>
                    <a:pt x="1503" y="50198"/>
                  </a:moveTo>
                  <a:lnTo>
                    <a:pt x="467" y="50188"/>
                  </a:lnTo>
                  <a:lnTo>
                    <a:pt x="79" y="49857"/>
                  </a:lnTo>
                  <a:lnTo>
                    <a:pt x="0" y="48192"/>
                  </a:lnTo>
                  <a:lnTo>
                    <a:pt x="257" y="47641"/>
                  </a:lnTo>
                  <a:lnTo>
                    <a:pt x="757" y="45139"/>
                  </a:lnTo>
                  <a:lnTo>
                    <a:pt x="1773" y="40737"/>
                  </a:lnTo>
                  <a:lnTo>
                    <a:pt x="3269" y="33728"/>
                  </a:lnTo>
                  <a:lnTo>
                    <a:pt x="4189" y="26424"/>
                  </a:lnTo>
                  <a:lnTo>
                    <a:pt x="3986" y="18410"/>
                  </a:lnTo>
                  <a:lnTo>
                    <a:pt x="2152" y="9076"/>
                  </a:lnTo>
                  <a:lnTo>
                    <a:pt x="2034" y="8658"/>
                  </a:lnTo>
                  <a:lnTo>
                    <a:pt x="2217" y="8212"/>
                  </a:lnTo>
                  <a:lnTo>
                    <a:pt x="53825" y="0"/>
                  </a:lnTo>
                  <a:lnTo>
                    <a:pt x="183895" y="7"/>
                  </a:lnTo>
                  <a:lnTo>
                    <a:pt x="194515" y="365"/>
                  </a:lnTo>
                  <a:lnTo>
                    <a:pt x="198739" y="1970"/>
                  </a:lnTo>
                  <a:lnTo>
                    <a:pt x="53825" y="1970"/>
                  </a:lnTo>
                  <a:lnTo>
                    <a:pt x="33010" y="2911"/>
                  </a:lnTo>
                  <a:lnTo>
                    <a:pt x="18237" y="5094"/>
                  </a:lnTo>
                  <a:lnTo>
                    <a:pt x="8889" y="7557"/>
                  </a:lnTo>
                  <a:lnTo>
                    <a:pt x="4353" y="9337"/>
                  </a:lnTo>
                  <a:lnTo>
                    <a:pt x="6107" y="18689"/>
                  </a:lnTo>
                  <a:lnTo>
                    <a:pt x="6259" y="26741"/>
                  </a:lnTo>
                  <a:lnTo>
                    <a:pt x="5307" y="34094"/>
                  </a:lnTo>
                  <a:lnTo>
                    <a:pt x="3418" y="42856"/>
                  </a:lnTo>
                  <a:lnTo>
                    <a:pt x="2859" y="45279"/>
                  </a:lnTo>
                  <a:lnTo>
                    <a:pt x="8354" y="45279"/>
                  </a:lnTo>
                  <a:lnTo>
                    <a:pt x="2235" y="48297"/>
                  </a:lnTo>
                  <a:lnTo>
                    <a:pt x="1933" y="49857"/>
                  </a:lnTo>
                  <a:lnTo>
                    <a:pt x="1503" y="50198"/>
                  </a:lnTo>
                  <a:close/>
                </a:path>
                <a:path w="210820" h="50800">
                  <a:moveTo>
                    <a:pt x="210587" y="46256"/>
                  </a:moveTo>
                  <a:lnTo>
                    <a:pt x="208506" y="46256"/>
                  </a:lnTo>
                  <a:lnTo>
                    <a:pt x="208506" y="9381"/>
                  </a:lnTo>
                  <a:lnTo>
                    <a:pt x="207636" y="7453"/>
                  </a:lnTo>
                  <a:lnTo>
                    <a:pt x="194075" y="2318"/>
                  </a:lnTo>
                  <a:lnTo>
                    <a:pt x="183381" y="1970"/>
                  </a:lnTo>
                  <a:lnTo>
                    <a:pt x="198739" y="1970"/>
                  </a:lnTo>
                  <a:lnTo>
                    <a:pt x="209816" y="6146"/>
                  </a:lnTo>
                  <a:lnTo>
                    <a:pt x="210478" y="8658"/>
                  </a:lnTo>
                  <a:lnTo>
                    <a:pt x="210587" y="46256"/>
                  </a:lnTo>
                  <a:close/>
                </a:path>
                <a:path w="210820" h="50800">
                  <a:moveTo>
                    <a:pt x="8354" y="45279"/>
                  </a:moveTo>
                  <a:lnTo>
                    <a:pt x="2859" y="45279"/>
                  </a:lnTo>
                  <a:lnTo>
                    <a:pt x="13976" y="41944"/>
                  </a:lnTo>
                  <a:lnTo>
                    <a:pt x="28922" y="39990"/>
                  </a:lnTo>
                  <a:lnTo>
                    <a:pt x="42766" y="39054"/>
                  </a:lnTo>
                  <a:lnTo>
                    <a:pt x="50579" y="38774"/>
                  </a:lnTo>
                  <a:lnTo>
                    <a:pt x="198171" y="38774"/>
                  </a:lnTo>
                  <a:lnTo>
                    <a:pt x="201136" y="40737"/>
                  </a:lnTo>
                  <a:lnTo>
                    <a:pt x="50599" y="40737"/>
                  </a:lnTo>
                  <a:lnTo>
                    <a:pt x="36211" y="41403"/>
                  </a:lnTo>
                  <a:lnTo>
                    <a:pt x="21094" y="42856"/>
                  </a:lnTo>
                  <a:lnTo>
                    <a:pt x="8638" y="45139"/>
                  </a:lnTo>
                  <a:lnTo>
                    <a:pt x="8354" y="45279"/>
                  </a:lnTo>
                  <a:close/>
                </a:path>
                <a:path w="210820" h="50800">
                  <a:moveTo>
                    <a:pt x="201659" y="41083"/>
                  </a:moveTo>
                  <a:lnTo>
                    <a:pt x="201136" y="40737"/>
                  </a:lnTo>
                  <a:lnTo>
                    <a:pt x="201360" y="40737"/>
                  </a:lnTo>
                  <a:lnTo>
                    <a:pt x="201659" y="41083"/>
                  </a:lnTo>
                  <a:close/>
                </a:path>
                <a:path w="210820" h="50800">
                  <a:moveTo>
                    <a:pt x="209496" y="49726"/>
                  </a:moveTo>
                  <a:lnTo>
                    <a:pt x="209002" y="49622"/>
                  </a:lnTo>
                  <a:lnTo>
                    <a:pt x="201659" y="41083"/>
                  </a:lnTo>
                  <a:lnTo>
                    <a:pt x="205364" y="43535"/>
                  </a:lnTo>
                  <a:lnTo>
                    <a:pt x="208506" y="46256"/>
                  </a:lnTo>
                  <a:lnTo>
                    <a:pt x="210587" y="46256"/>
                  </a:lnTo>
                  <a:lnTo>
                    <a:pt x="210500" y="49211"/>
                  </a:lnTo>
                  <a:lnTo>
                    <a:pt x="210302" y="49465"/>
                  </a:lnTo>
                  <a:lnTo>
                    <a:pt x="209496" y="4972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6" name="object 76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813892" y="912608"/>
              <a:ext cx="208572" cy="48234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683294" y="876461"/>
              <a:ext cx="17145" cy="36195"/>
            </a:xfrm>
            <a:custGeom>
              <a:avLst/>
              <a:gdLst/>
              <a:ahLst/>
              <a:cxnLst/>
              <a:rect l="l" t="t" r="r" b="b"/>
              <a:pathLst>
                <a:path w="17145" h="36194">
                  <a:moveTo>
                    <a:pt x="12782" y="36160"/>
                  </a:moveTo>
                  <a:lnTo>
                    <a:pt x="10684" y="34058"/>
                  </a:lnTo>
                  <a:lnTo>
                    <a:pt x="8530" y="31948"/>
                  </a:lnTo>
                  <a:lnTo>
                    <a:pt x="4242" y="28817"/>
                  </a:lnTo>
                  <a:lnTo>
                    <a:pt x="4242" y="22506"/>
                  </a:lnTo>
                  <a:lnTo>
                    <a:pt x="0" y="19383"/>
                  </a:lnTo>
                  <a:lnTo>
                    <a:pt x="2126" y="5756"/>
                  </a:lnTo>
                  <a:lnTo>
                    <a:pt x="10133" y="0"/>
                  </a:lnTo>
                  <a:lnTo>
                    <a:pt x="12260" y="7315"/>
                  </a:lnTo>
                  <a:lnTo>
                    <a:pt x="13323" y="14649"/>
                  </a:lnTo>
                  <a:lnTo>
                    <a:pt x="11701" y="17814"/>
                  </a:lnTo>
                  <a:lnTo>
                    <a:pt x="17079" y="31399"/>
                  </a:lnTo>
                  <a:lnTo>
                    <a:pt x="12782" y="36160"/>
                  </a:lnTo>
                  <a:close/>
                </a:path>
              </a:pathLst>
            </a:custGeom>
            <a:solidFill>
              <a:srgbClr val="7A752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682612" y="874792"/>
              <a:ext cx="17780" cy="37465"/>
            </a:xfrm>
            <a:custGeom>
              <a:avLst/>
              <a:gdLst/>
              <a:ahLst/>
              <a:cxnLst/>
              <a:rect l="l" t="t" r="r" b="b"/>
              <a:pathLst>
                <a:path w="17779" h="37465">
                  <a:moveTo>
                    <a:pt x="13608" y="37206"/>
                  </a:moveTo>
                  <a:lnTo>
                    <a:pt x="11803" y="37206"/>
                  </a:lnTo>
                  <a:lnTo>
                    <a:pt x="11142" y="36927"/>
                  </a:lnTo>
                  <a:lnTo>
                    <a:pt x="10235" y="36037"/>
                  </a:lnTo>
                  <a:lnTo>
                    <a:pt x="3886" y="30326"/>
                  </a:lnTo>
                  <a:lnTo>
                    <a:pt x="3886" y="26377"/>
                  </a:lnTo>
                  <a:lnTo>
                    <a:pt x="0" y="18658"/>
                  </a:lnTo>
                  <a:lnTo>
                    <a:pt x="1824" y="6957"/>
                  </a:lnTo>
                  <a:lnTo>
                    <a:pt x="11399" y="0"/>
                  </a:lnTo>
                  <a:lnTo>
                    <a:pt x="12396" y="3417"/>
                  </a:lnTo>
                  <a:lnTo>
                    <a:pt x="10235" y="3417"/>
                  </a:lnTo>
                  <a:lnTo>
                    <a:pt x="8027" y="5284"/>
                  </a:lnTo>
                  <a:lnTo>
                    <a:pt x="3510" y="9608"/>
                  </a:lnTo>
                  <a:lnTo>
                    <a:pt x="2144" y="18354"/>
                  </a:lnTo>
                  <a:lnTo>
                    <a:pt x="5965" y="25931"/>
                  </a:lnTo>
                  <a:lnTo>
                    <a:pt x="5965" y="29472"/>
                  </a:lnTo>
                  <a:lnTo>
                    <a:pt x="11692" y="34632"/>
                  </a:lnTo>
                  <a:lnTo>
                    <a:pt x="12288" y="35217"/>
                  </a:lnTo>
                  <a:lnTo>
                    <a:pt x="12434" y="35244"/>
                  </a:lnTo>
                  <a:lnTo>
                    <a:pt x="15661" y="35244"/>
                  </a:lnTo>
                  <a:lnTo>
                    <a:pt x="14697" y="36568"/>
                  </a:lnTo>
                  <a:lnTo>
                    <a:pt x="13608" y="37206"/>
                  </a:lnTo>
                  <a:close/>
                </a:path>
                <a:path w="17779" h="37465">
                  <a:moveTo>
                    <a:pt x="15661" y="35244"/>
                  </a:moveTo>
                  <a:lnTo>
                    <a:pt x="12810" y="35244"/>
                  </a:lnTo>
                  <a:lnTo>
                    <a:pt x="13314" y="34982"/>
                  </a:lnTo>
                  <a:lnTo>
                    <a:pt x="14854" y="32872"/>
                  </a:lnTo>
                  <a:lnTo>
                    <a:pt x="15477" y="30108"/>
                  </a:lnTo>
                  <a:lnTo>
                    <a:pt x="12215" y="21868"/>
                  </a:lnTo>
                  <a:lnTo>
                    <a:pt x="12599" y="13915"/>
                  </a:lnTo>
                  <a:lnTo>
                    <a:pt x="12077" y="10218"/>
                  </a:lnTo>
                  <a:lnTo>
                    <a:pt x="10886" y="5745"/>
                  </a:lnTo>
                  <a:lnTo>
                    <a:pt x="10235" y="3417"/>
                  </a:lnTo>
                  <a:lnTo>
                    <a:pt x="12396" y="3417"/>
                  </a:lnTo>
                  <a:lnTo>
                    <a:pt x="13974" y="8824"/>
                  </a:lnTo>
                  <a:lnTo>
                    <a:pt x="14689" y="13820"/>
                  </a:lnTo>
                  <a:lnTo>
                    <a:pt x="14303" y="21546"/>
                  </a:lnTo>
                  <a:lnTo>
                    <a:pt x="17687" y="30108"/>
                  </a:lnTo>
                  <a:lnTo>
                    <a:pt x="16860" y="33595"/>
                  </a:lnTo>
                  <a:lnTo>
                    <a:pt x="15661" y="352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702454" y="887976"/>
              <a:ext cx="19685" cy="24130"/>
            </a:xfrm>
            <a:custGeom>
              <a:avLst/>
              <a:gdLst/>
              <a:ahLst/>
              <a:cxnLst/>
              <a:rect l="l" t="t" r="r" b="b"/>
              <a:pathLst>
                <a:path w="19684" h="24130">
                  <a:moveTo>
                    <a:pt x="7504" y="24109"/>
                  </a:moveTo>
                  <a:lnTo>
                    <a:pt x="2162" y="23585"/>
                  </a:lnTo>
                  <a:lnTo>
                    <a:pt x="1127" y="22008"/>
                  </a:lnTo>
                  <a:lnTo>
                    <a:pt x="0" y="20438"/>
                  </a:lnTo>
                  <a:lnTo>
                    <a:pt x="3225" y="12067"/>
                  </a:lnTo>
                  <a:lnTo>
                    <a:pt x="12856" y="4735"/>
                  </a:lnTo>
                  <a:lnTo>
                    <a:pt x="17658" y="0"/>
                  </a:lnTo>
                  <a:lnTo>
                    <a:pt x="19261" y="13611"/>
                  </a:lnTo>
                  <a:lnTo>
                    <a:pt x="7504" y="24109"/>
                  </a:lnTo>
                  <a:close/>
                </a:path>
              </a:pathLst>
            </a:custGeom>
            <a:solidFill>
              <a:srgbClr val="7A752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701086" y="885770"/>
              <a:ext cx="22225" cy="26670"/>
            </a:xfrm>
            <a:custGeom>
              <a:avLst/>
              <a:gdLst/>
              <a:ahLst/>
              <a:cxnLst/>
              <a:rect l="l" t="t" r="r" b="b"/>
              <a:pathLst>
                <a:path w="22225" h="26669">
                  <a:moveTo>
                    <a:pt x="7348" y="26280"/>
                  </a:moveTo>
                  <a:lnTo>
                    <a:pt x="3720" y="26280"/>
                  </a:lnTo>
                  <a:lnTo>
                    <a:pt x="2238" y="25696"/>
                  </a:lnTo>
                  <a:lnTo>
                    <a:pt x="1612" y="24736"/>
                  </a:lnTo>
                  <a:lnTo>
                    <a:pt x="0" y="22487"/>
                  </a:lnTo>
                  <a:lnTo>
                    <a:pt x="3784" y="13628"/>
                  </a:lnTo>
                  <a:lnTo>
                    <a:pt x="13460" y="6244"/>
                  </a:lnTo>
                  <a:lnTo>
                    <a:pt x="18281" y="1526"/>
                  </a:lnTo>
                  <a:lnTo>
                    <a:pt x="19810" y="0"/>
                  </a:lnTo>
                  <a:lnTo>
                    <a:pt x="20312" y="4446"/>
                  </a:lnTo>
                  <a:lnTo>
                    <a:pt x="18142" y="4446"/>
                  </a:lnTo>
                  <a:lnTo>
                    <a:pt x="16213" y="6244"/>
                  </a:lnTo>
                  <a:lnTo>
                    <a:pt x="13166" y="9007"/>
                  </a:lnTo>
                  <a:lnTo>
                    <a:pt x="5368" y="14944"/>
                  </a:lnTo>
                  <a:lnTo>
                    <a:pt x="2803" y="22531"/>
                  </a:lnTo>
                  <a:lnTo>
                    <a:pt x="3362" y="23673"/>
                  </a:lnTo>
                  <a:lnTo>
                    <a:pt x="3537" y="23944"/>
                  </a:lnTo>
                  <a:lnTo>
                    <a:pt x="4251" y="24319"/>
                  </a:lnTo>
                  <a:lnTo>
                    <a:pt x="12605" y="24319"/>
                  </a:lnTo>
                  <a:lnTo>
                    <a:pt x="11060" y="25696"/>
                  </a:lnTo>
                  <a:lnTo>
                    <a:pt x="7348" y="26280"/>
                  </a:lnTo>
                  <a:close/>
                </a:path>
                <a:path w="22225" h="26669">
                  <a:moveTo>
                    <a:pt x="12605" y="24319"/>
                  </a:moveTo>
                  <a:lnTo>
                    <a:pt x="6743" y="24319"/>
                  </a:lnTo>
                  <a:lnTo>
                    <a:pt x="10023" y="23925"/>
                  </a:lnTo>
                  <a:lnTo>
                    <a:pt x="14000" y="20351"/>
                  </a:lnTo>
                  <a:lnTo>
                    <a:pt x="18124" y="16688"/>
                  </a:lnTo>
                  <a:lnTo>
                    <a:pt x="18218" y="6244"/>
                  </a:lnTo>
                  <a:lnTo>
                    <a:pt x="18142" y="4446"/>
                  </a:lnTo>
                  <a:lnTo>
                    <a:pt x="20312" y="4446"/>
                  </a:lnTo>
                  <a:lnTo>
                    <a:pt x="21643" y="16262"/>
                  </a:lnTo>
                  <a:lnTo>
                    <a:pt x="12605" y="243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592090" y="881740"/>
              <a:ext cx="19050" cy="26670"/>
            </a:xfrm>
            <a:custGeom>
              <a:avLst/>
              <a:gdLst/>
              <a:ahLst/>
              <a:cxnLst/>
              <a:rect l="l" t="t" r="r" b="b"/>
              <a:pathLst>
                <a:path w="19050" h="26669">
                  <a:moveTo>
                    <a:pt x="6917" y="26672"/>
                  </a:moveTo>
                  <a:lnTo>
                    <a:pt x="0" y="17220"/>
                  </a:lnTo>
                  <a:lnTo>
                    <a:pt x="6395" y="9905"/>
                  </a:lnTo>
                  <a:lnTo>
                    <a:pt x="12792" y="5720"/>
                  </a:lnTo>
                  <a:lnTo>
                    <a:pt x="17556" y="0"/>
                  </a:lnTo>
                  <a:lnTo>
                    <a:pt x="18647" y="6783"/>
                  </a:lnTo>
                  <a:lnTo>
                    <a:pt x="14386" y="11483"/>
                  </a:lnTo>
                  <a:lnTo>
                    <a:pt x="10151" y="16200"/>
                  </a:lnTo>
                  <a:lnTo>
                    <a:pt x="6917" y="26672"/>
                  </a:lnTo>
                  <a:close/>
                </a:path>
              </a:pathLst>
            </a:custGeom>
            <a:solidFill>
              <a:srgbClr val="7A752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594372" y="879362"/>
              <a:ext cx="17780" cy="31750"/>
            </a:xfrm>
            <a:custGeom>
              <a:avLst/>
              <a:gdLst/>
              <a:ahLst/>
              <a:cxnLst/>
              <a:rect l="l" t="t" r="r" b="b"/>
              <a:pathLst>
                <a:path w="17779" h="31750">
                  <a:moveTo>
                    <a:pt x="5022" y="31311"/>
                  </a:moveTo>
                  <a:lnTo>
                    <a:pt x="1035" y="25862"/>
                  </a:lnTo>
                  <a:lnTo>
                    <a:pt x="0" y="22052"/>
                  </a:lnTo>
                  <a:lnTo>
                    <a:pt x="1531" y="14091"/>
                  </a:lnTo>
                  <a:lnTo>
                    <a:pt x="4435" y="10866"/>
                  </a:lnTo>
                  <a:lnTo>
                    <a:pt x="9759" y="7395"/>
                  </a:lnTo>
                  <a:lnTo>
                    <a:pt x="14414" y="1814"/>
                  </a:lnTo>
                  <a:lnTo>
                    <a:pt x="15935" y="0"/>
                  </a:lnTo>
                  <a:lnTo>
                    <a:pt x="16347" y="2537"/>
                  </a:lnTo>
                  <a:lnTo>
                    <a:pt x="16721" y="4997"/>
                  </a:lnTo>
                  <a:lnTo>
                    <a:pt x="14349" y="4997"/>
                  </a:lnTo>
                  <a:lnTo>
                    <a:pt x="12627" y="6898"/>
                  </a:lnTo>
                  <a:lnTo>
                    <a:pt x="9970" y="9644"/>
                  </a:lnTo>
                  <a:lnTo>
                    <a:pt x="6322" y="12033"/>
                  </a:lnTo>
                  <a:lnTo>
                    <a:pt x="3500" y="14789"/>
                  </a:lnTo>
                  <a:lnTo>
                    <a:pt x="2263" y="21303"/>
                  </a:lnTo>
                  <a:lnTo>
                    <a:pt x="2795" y="24005"/>
                  </a:lnTo>
                  <a:lnTo>
                    <a:pt x="4325" y="26709"/>
                  </a:lnTo>
                  <a:lnTo>
                    <a:pt x="6451" y="26709"/>
                  </a:lnTo>
                  <a:lnTo>
                    <a:pt x="5022" y="31311"/>
                  </a:lnTo>
                  <a:close/>
                </a:path>
                <a:path w="17779" h="31750">
                  <a:moveTo>
                    <a:pt x="6451" y="26709"/>
                  </a:moveTo>
                  <a:lnTo>
                    <a:pt x="4325" y="26709"/>
                  </a:lnTo>
                  <a:lnTo>
                    <a:pt x="5516" y="23359"/>
                  </a:lnTo>
                  <a:lnTo>
                    <a:pt x="8109" y="16785"/>
                  </a:lnTo>
                  <a:lnTo>
                    <a:pt x="13680" y="10612"/>
                  </a:lnTo>
                  <a:lnTo>
                    <a:pt x="14241" y="7395"/>
                  </a:lnTo>
                  <a:lnTo>
                    <a:pt x="14349" y="4997"/>
                  </a:lnTo>
                  <a:lnTo>
                    <a:pt x="16721" y="4997"/>
                  </a:lnTo>
                  <a:lnTo>
                    <a:pt x="17409" y="9522"/>
                  </a:lnTo>
                  <a:lnTo>
                    <a:pt x="8843" y="19009"/>
                  </a:lnTo>
                  <a:lnTo>
                    <a:pt x="6451" y="267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569675" y="885857"/>
              <a:ext cx="19050" cy="26034"/>
            </a:xfrm>
            <a:custGeom>
              <a:avLst/>
              <a:gdLst/>
              <a:ahLst/>
              <a:cxnLst/>
              <a:rect l="l" t="t" r="r" b="b"/>
              <a:pathLst>
                <a:path w="19050" h="26034">
                  <a:moveTo>
                    <a:pt x="15475" y="14186"/>
                  </a:moveTo>
                  <a:lnTo>
                    <a:pt x="10142" y="14186"/>
                  </a:lnTo>
                  <a:lnTo>
                    <a:pt x="8548" y="10516"/>
                  </a:lnTo>
                  <a:lnTo>
                    <a:pt x="13313" y="0"/>
                  </a:lnTo>
                  <a:lnTo>
                    <a:pt x="11215" y="4735"/>
                  </a:lnTo>
                  <a:lnTo>
                    <a:pt x="15475" y="14186"/>
                  </a:lnTo>
                  <a:close/>
                </a:path>
                <a:path w="19050" h="26034">
                  <a:moveTo>
                    <a:pt x="18683" y="25704"/>
                  </a:moveTo>
                  <a:lnTo>
                    <a:pt x="10142" y="25704"/>
                  </a:lnTo>
                  <a:lnTo>
                    <a:pt x="7981" y="18371"/>
                  </a:lnTo>
                  <a:lnTo>
                    <a:pt x="0" y="14186"/>
                  </a:lnTo>
                  <a:lnTo>
                    <a:pt x="1061" y="11021"/>
                  </a:lnTo>
                  <a:lnTo>
                    <a:pt x="10142" y="14186"/>
                  </a:lnTo>
                  <a:lnTo>
                    <a:pt x="15475" y="14186"/>
                  </a:lnTo>
                  <a:lnTo>
                    <a:pt x="17061" y="19949"/>
                  </a:lnTo>
                  <a:lnTo>
                    <a:pt x="18683" y="25704"/>
                  </a:lnTo>
                  <a:close/>
                </a:path>
              </a:pathLst>
            </a:custGeom>
            <a:solidFill>
              <a:srgbClr val="7A752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568422" y="885468"/>
              <a:ext cx="20320" cy="26034"/>
            </a:xfrm>
            <a:custGeom>
              <a:avLst/>
              <a:gdLst/>
              <a:ahLst/>
              <a:cxnLst/>
              <a:rect l="l" t="t" r="r" b="b"/>
              <a:pathLst>
                <a:path w="20320" h="26034">
                  <a:moveTo>
                    <a:pt x="11884" y="13096"/>
                  </a:moveTo>
                  <a:lnTo>
                    <a:pt x="10051" y="13096"/>
                  </a:lnTo>
                  <a:lnTo>
                    <a:pt x="9813" y="8527"/>
                  </a:lnTo>
                  <a:lnTo>
                    <a:pt x="13252" y="776"/>
                  </a:lnTo>
                  <a:lnTo>
                    <a:pt x="13616" y="0"/>
                  </a:lnTo>
                  <a:lnTo>
                    <a:pt x="15522" y="776"/>
                  </a:lnTo>
                  <a:lnTo>
                    <a:pt x="14056" y="4063"/>
                  </a:lnTo>
                  <a:lnTo>
                    <a:pt x="14956" y="6758"/>
                  </a:lnTo>
                  <a:lnTo>
                    <a:pt x="13267" y="6758"/>
                  </a:lnTo>
                  <a:lnTo>
                    <a:pt x="12324" y="9792"/>
                  </a:lnTo>
                  <a:lnTo>
                    <a:pt x="11755" y="12800"/>
                  </a:lnTo>
                  <a:lnTo>
                    <a:pt x="11884" y="13096"/>
                  </a:lnTo>
                  <a:close/>
                </a:path>
                <a:path w="20320" h="26034">
                  <a:moveTo>
                    <a:pt x="18930" y="23960"/>
                  </a:moveTo>
                  <a:lnTo>
                    <a:pt x="15695" y="23960"/>
                  </a:lnTo>
                  <a:lnTo>
                    <a:pt x="16585" y="23621"/>
                  </a:lnTo>
                  <a:lnTo>
                    <a:pt x="17528" y="22462"/>
                  </a:lnTo>
                  <a:lnTo>
                    <a:pt x="17611" y="21642"/>
                  </a:lnTo>
                  <a:lnTo>
                    <a:pt x="17308" y="20613"/>
                  </a:lnTo>
                  <a:lnTo>
                    <a:pt x="16951" y="19270"/>
                  </a:lnTo>
                  <a:lnTo>
                    <a:pt x="13781" y="9765"/>
                  </a:lnTo>
                  <a:lnTo>
                    <a:pt x="13267" y="6758"/>
                  </a:lnTo>
                  <a:lnTo>
                    <a:pt x="14956" y="6758"/>
                  </a:lnTo>
                  <a:lnTo>
                    <a:pt x="18957" y="18738"/>
                  </a:lnTo>
                  <a:lnTo>
                    <a:pt x="19901" y="22164"/>
                  </a:lnTo>
                  <a:lnTo>
                    <a:pt x="19306" y="23491"/>
                  </a:lnTo>
                  <a:lnTo>
                    <a:pt x="18930" y="23960"/>
                  </a:lnTo>
                  <a:close/>
                </a:path>
                <a:path w="20320" h="26034">
                  <a:moveTo>
                    <a:pt x="16346" y="25941"/>
                  </a:moveTo>
                  <a:lnTo>
                    <a:pt x="12543" y="25941"/>
                  </a:lnTo>
                  <a:lnTo>
                    <a:pt x="9968" y="24912"/>
                  </a:lnTo>
                  <a:lnTo>
                    <a:pt x="8521" y="20010"/>
                  </a:lnTo>
                  <a:lnTo>
                    <a:pt x="2868" y="16558"/>
                  </a:lnTo>
                  <a:lnTo>
                    <a:pt x="0" y="15041"/>
                  </a:lnTo>
                  <a:lnTo>
                    <a:pt x="378" y="13960"/>
                  </a:lnTo>
                  <a:lnTo>
                    <a:pt x="1071" y="12182"/>
                  </a:lnTo>
                  <a:lnTo>
                    <a:pt x="6204" y="12182"/>
                  </a:lnTo>
                  <a:lnTo>
                    <a:pt x="7989" y="12478"/>
                  </a:lnTo>
                  <a:lnTo>
                    <a:pt x="10051" y="13096"/>
                  </a:lnTo>
                  <a:lnTo>
                    <a:pt x="11884" y="13096"/>
                  </a:lnTo>
                  <a:lnTo>
                    <a:pt x="12258" y="13960"/>
                  </a:lnTo>
                  <a:lnTo>
                    <a:pt x="4150" y="13960"/>
                  </a:lnTo>
                  <a:lnTo>
                    <a:pt x="3004" y="14404"/>
                  </a:lnTo>
                  <a:lnTo>
                    <a:pt x="5424" y="15816"/>
                  </a:lnTo>
                  <a:lnTo>
                    <a:pt x="10390" y="19017"/>
                  </a:lnTo>
                  <a:lnTo>
                    <a:pt x="11655" y="23325"/>
                  </a:lnTo>
                  <a:lnTo>
                    <a:pt x="13258" y="23960"/>
                  </a:lnTo>
                  <a:lnTo>
                    <a:pt x="18930" y="23960"/>
                  </a:lnTo>
                  <a:lnTo>
                    <a:pt x="17841" y="25321"/>
                  </a:lnTo>
                  <a:lnTo>
                    <a:pt x="16346" y="25941"/>
                  </a:lnTo>
                  <a:close/>
                </a:path>
                <a:path w="20320" h="26034">
                  <a:moveTo>
                    <a:pt x="13267" y="16288"/>
                  </a:moveTo>
                  <a:lnTo>
                    <a:pt x="7229" y="14169"/>
                  </a:lnTo>
                  <a:lnTo>
                    <a:pt x="4150" y="13960"/>
                  </a:lnTo>
                  <a:lnTo>
                    <a:pt x="12258" y="13960"/>
                  </a:lnTo>
                  <a:lnTo>
                    <a:pt x="13267" y="162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698820" y="879091"/>
              <a:ext cx="13335" cy="13970"/>
            </a:xfrm>
            <a:custGeom>
              <a:avLst/>
              <a:gdLst/>
              <a:ahLst/>
              <a:cxnLst/>
              <a:rect l="l" t="t" r="r" b="b"/>
              <a:pathLst>
                <a:path w="13334" h="13969">
                  <a:moveTo>
                    <a:pt x="9078" y="1394"/>
                  </a:moveTo>
                  <a:lnTo>
                    <a:pt x="4170" y="1394"/>
                  </a:lnTo>
                  <a:lnTo>
                    <a:pt x="4628" y="600"/>
                  </a:lnTo>
                  <a:lnTo>
                    <a:pt x="5480" y="0"/>
                  </a:lnTo>
                  <a:lnTo>
                    <a:pt x="7880" y="0"/>
                  </a:lnTo>
                  <a:lnTo>
                    <a:pt x="9017" y="1036"/>
                  </a:lnTo>
                  <a:lnTo>
                    <a:pt x="9078" y="1394"/>
                  </a:lnTo>
                  <a:close/>
                </a:path>
                <a:path w="13334" h="13969">
                  <a:moveTo>
                    <a:pt x="3006" y="10436"/>
                  </a:moveTo>
                  <a:lnTo>
                    <a:pt x="1247" y="10436"/>
                  </a:lnTo>
                  <a:lnTo>
                    <a:pt x="0" y="9224"/>
                  </a:lnTo>
                  <a:lnTo>
                    <a:pt x="0" y="6826"/>
                  </a:lnTo>
                  <a:lnTo>
                    <a:pt x="421" y="6112"/>
                  </a:lnTo>
                  <a:lnTo>
                    <a:pt x="1109" y="5605"/>
                  </a:lnTo>
                  <a:lnTo>
                    <a:pt x="715" y="5152"/>
                  </a:lnTo>
                  <a:lnTo>
                    <a:pt x="421" y="4559"/>
                  </a:lnTo>
                  <a:lnTo>
                    <a:pt x="523" y="2309"/>
                  </a:lnTo>
                  <a:lnTo>
                    <a:pt x="1677" y="1201"/>
                  </a:lnTo>
                  <a:lnTo>
                    <a:pt x="3565" y="1201"/>
                  </a:lnTo>
                  <a:lnTo>
                    <a:pt x="4170" y="1394"/>
                  </a:lnTo>
                  <a:lnTo>
                    <a:pt x="9078" y="1394"/>
                  </a:lnTo>
                  <a:lnTo>
                    <a:pt x="9236" y="2327"/>
                  </a:lnTo>
                  <a:lnTo>
                    <a:pt x="11706" y="2327"/>
                  </a:lnTo>
                  <a:lnTo>
                    <a:pt x="12802" y="3452"/>
                  </a:lnTo>
                  <a:lnTo>
                    <a:pt x="12802" y="5710"/>
                  </a:lnTo>
                  <a:lnTo>
                    <a:pt x="12444" y="6399"/>
                  </a:lnTo>
                  <a:lnTo>
                    <a:pt x="11903" y="6904"/>
                  </a:lnTo>
                  <a:lnTo>
                    <a:pt x="12444" y="7401"/>
                  </a:lnTo>
                  <a:lnTo>
                    <a:pt x="12802" y="8091"/>
                  </a:lnTo>
                  <a:lnTo>
                    <a:pt x="12802" y="10331"/>
                  </a:lnTo>
                  <a:lnTo>
                    <a:pt x="3336" y="10331"/>
                  </a:lnTo>
                  <a:lnTo>
                    <a:pt x="3143" y="10375"/>
                  </a:lnTo>
                  <a:lnTo>
                    <a:pt x="3006" y="10436"/>
                  </a:lnTo>
                  <a:close/>
                </a:path>
                <a:path w="13334" h="13969">
                  <a:moveTo>
                    <a:pt x="11706" y="2327"/>
                  </a:moveTo>
                  <a:lnTo>
                    <a:pt x="9236" y="2327"/>
                  </a:lnTo>
                  <a:lnTo>
                    <a:pt x="9438" y="2309"/>
                  </a:lnTo>
                  <a:lnTo>
                    <a:pt x="9741" y="2162"/>
                  </a:lnTo>
                  <a:lnTo>
                    <a:pt x="11546" y="2162"/>
                  </a:lnTo>
                  <a:lnTo>
                    <a:pt x="11706" y="2327"/>
                  </a:lnTo>
                  <a:close/>
                </a:path>
                <a:path w="13334" h="13969">
                  <a:moveTo>
                    <a:pt x="7385" y="13366"/>
                  </a:moveTo>
                  <a:lnTo>
                    <a:pt x="4536" y="13366"/>
                  </a:lnTo>
                  <a:lnTo>
                    <a:pt x="3271" y="12129"/>
                  </a:lnTo>
                  <a:lnTo>
                    <a:pt x="3336" y="10331"/>
                  </a:lnTo>
                  <a:lnTo>
                    <a:pt x="12802" y="10331"/>
                  </a:lnTo>
                  <a:lnTo>
                    <a:pt x="11899" y="11265"/>
                  </a:lnTo>
                  <a:lnTo>
                    <a:pt x="8714" y="11265"/>
                  </a:lnTo>
                  <a:lnTo>
                    <a:pt x="8402" y="12468"/>
                  </a:lnTo>
                  <a:lnTo>
                    <a:pt x="7385" y="13366"/>
                  </a:lnTo>
                  <a:close/>
                </a:path>
                <a:path w="13334" h="13969">
                  <a:moveTo>
                    <a:pt x="11546" y="11613"/>
                  </a:moveTo>
                  <a:lnTo>
                    <a:pt x="9520" y="11613"/>
                  </a:lnTo>
                  <a:lnTo>
                    <a:pt x="8714" y="11265"/>
                  </a:lnTo>
                  <a:lnTo>
                    <a:pt x="11899" y="11265"/>
                  </a:lnTo>
                  <a:lnTo>
                    <a:pt x="11546" y="11613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697779" y="878104"/>
              <a:ext cx="15240" cy="15875"/>
            </a:xfrm>
            <a:custGeom>
              <a:avLst/>
              <a:gdLst/>
              <a:ahLst/>
              <a:cxnLst/>
              <a:rect l="l" t="t" r="r" b="b"/>
              <a:pathLst>
                <a:path w="15240" h="15875">
                  <a:moveTo>
                    <a:pt x="10548" y="1246"/>
                  </a:moveTo>
                  <a:lnTo>
                    <a:pt x="4783" y="1246"/>
                  </a:lnTo>
                  <a:lnTo>
                    <a:pt x="5488" y="470"/>
                  </a:lnTo>
                  <a:lnTo>
                    <a:pt x="6487" y="0"/>
                  </a:lnTo>
                  <a:lnTo>
                    <a:pt x="9035" y="0"/>
                  </a:lnTo>
                  <a:lnTo>
                    <a:pt x="10372" y="880"/>
                  </a:lnTo>
                  <a:lnTo>
                    <a:pt x="10548" y="1246"/>
                  </a:lnTo>
                  <a:close/>
                </a:path>
                <a:path w="15240" h="15875">
                  <a:moveTo>
                    <a:pt x="8475" y="15346"/>
                  </a:moveTo>
                  <a:lnTo>
                    <a:pt x="5277" y="15346"/>
                  </a:lnTo>
                  <a:lnTo>
                    <a:pt x="3729" y="14064"/>
                  </a:lnTo>
                  <a:lnTo>
                    <a:pt x="3362" y="12372"/>
                  </a:lnTo>
                  <a:lnTo>
                    <a:pt x="1475" y="12154"/>
                  </a:lnTo>
                  <a:lnTo>
                    <a:pt x="0" y="10593"/>
                  </a:lnTo>
                  <a:lnTo>
                    <a:pt x="55" y="7716"/>
                  </a:lnTo>
                  <a:lnTo>
                    <a:pt x="293" y="7088"/>
                  </a:lnTo>
                  <a:lnTo>
                    <a:pt x="691" y="6617"/>
                  </a:lnTo>
                  <a:lnTo>
                    <a:pt x="778" y="6374"/>
                  </a:lnTo>
                  <a:lnTo>
                    <a:pt x="568" y="5972"/>
                  </a:lnTo>
                  <a:lnTo>
                    <a:pt x="473" y="5640"/>
                  </a:lnTo>
                  <a:lnTo>
                    <a:pt x="421" y="2851"/>
                  </a:lnTo>
                  <a:lnTo>
                    <a:pt x="2108" y="1203"/>
                  </a:lnTo>
                  <a:lnTo>
                    <a:pt x="4462" y="1203"/>
                  </a:lnTo>
                  <a:lnTo>
                    <a:pt x="4783" y="1246"/>
                  </a:lnTo>
                  <a:lnTo>
                    <a:pt x="10548" y="1246"/>
                  </a:lnTo>
                  <a:lnTo>
                    <a:pt x="10899" y="1979"/>
                  </a:lnTo>
                  <a:lnTo>
                    <a:pt x="6871" y="1979"/>
                  </a:lnTo>
                  <a:lnTo>
                    <a:pt x="6368" y="2432"/>
                  </a:lnTo>
                  <a:lnTo>
                    <a:pt x="5944" y="3182"/>
                  </a:lnTo>
                  <a:lnTo>
                    <a:pt x="3280" y="3182"/>
                  </a:lnTo>
                  <a:lnTo>
                    <a:pt x="2623" y="3844"/>
                  </a:lnTo>
                  <a:lnTo>
                    <a:pt x="2666" y="5640"/>
                  </a:lnTo>
                  <a:lnTo>
                    <a:pt x="3532" y="6617"/>
                  </a:lnTo>
                  <a:lnTo>
                    <a:pt x="3528" y="6835"/>
                  </a:lnTo>
                  <a:lnTo>
                    <a:pt x="2327" y="7716"/>
                  </a:lnTo>
                  <a:lnTo>
                    <a:pt x="2088" y="8160"/>
                  </a:lnTo>
                  <a:lnTo>
                    <a:pt x="2088" y="9660"/>
                  </a:lnTo>
                  <a:lnTo>
                    <a:pt x="2859" y="10436"/>
                  </a:lnTo>
                  <a:lnTo>
                    <a:pt x="5775" y="10436"/>
                  </a:lnTo>
                  <a:lnTo>
                    <a:pt x="5373" y="11622"/>
                  </a:lnTo>
                  <a:lnTo>
                    <a:pt x="5350" y="12573"/>
                  </a:lnTo>
                  <a:lnTo>
                    <a:pt x="6157" y="13366"/>
                  </a:lnTo>
                  <a:lnTo>
                    <a:pt x="13406" y="13366"/>
                  </a:lnTo>
                  <a:lnTo>
                    <a:pt x="13255" y="13515"/>
                  </a:lnTo>
                  <a:lnTo>
                    <a:pt x="10336" y="13515"/>
                  </a:lnTo>
                  <a:lnTo>
                    <a:pt x="9667" y="14630"/>
                  </a:lnTo>
                  <a:lnTo>
                    <a:pt x="8475" y="15346"/>
                  </a:lnTo>
                  <a:close/>
                </a:path>
                <a:path w="15240" h="15875">
                  <a:moveTo>
                    <a:pt x="9401" y="4385"/>
                  </a:moveTo>
                  <a:lnTo>
                    <a:pt x="9108" y="2616"/>
                  </a:lnTo>
                  <a:lnTo>
                    <a:pt x="8384" y="1979"/>
                  </a:lnTo>
                  <a:lnTo>
                    <a:pt x="10899" y="1979"/>
                  </a:lnTo>
                  <a:lnTo>
                    <a:pt x="10987" y="2162"/>
                  </a:lnTo>
                  <a:lnTo>
                    <a:pt x="13263" y="2162"/>
                  </a:lnTo>
                  <a:lnTo>
                    <a:pt x="14880" y="3844"/>
                  </a:lnTo>
                  <a:lnTo>
                    <a:pt x="14880" y="4140"/>
                  </a:lnTo>
                  <a:lnTo>
                    <a:pt x="11069" y="4140"/>
                  </a:lnTo>
                  <a:lnTo>
                    <a:pt x="10519" y="4280"/>
                  </a:lnTo>
                  <a:lnTo>
                    <a:pt x="9401" y="4385"/>
                  </a:lnTo>
                  <a:close/>
                </a:path>
                <a:path w="15240" h="15875">
                  <a:moveTo>
                    <a:pt x="13263" y="2162"/>
                  </a:moveTo>
                  <a:lnTo>
                    <a:pt x="10987" y="2162"/>
                  </a:lnTo>
                  <a:lnTo>
                    <a:pt x="13212" y="2109"/>
                  </a:lnTo>
                  <a:close/>
                </a:path>
                <a:path w="15240" h="15875">
                  <a:moveTo>
                    <a:pt x="5726" y="3566"/>
                  </a:moveTo>
                  <a:lnTo>
                    <a:pt x="4435" y="3182"/>
                  </a:lnTo>
                  <a:lnTo>
                    <a:pt x="5944" y="3182"/>
                  </a:lnTo>
                  <a:lnTo>
                    <a:pt x="5726" y="3566"/>
                  </a:lnTo>
                  <a:close/>
                </a:path>
                <a:path w="15240" h="15875">
                  <a:moveTo>
                    <a:pt x="14880" y="11622"/>
                  </a:moveTo>
                  <a:lnTo>
                    <a:pt x="12004" y="11622"/>
                  </a:lnTo>
                  <a:lnTo>
                    <a:pt x="12766" y="10855"/>
                  </a:lnTo>
                  <a:lnTo>
                    <a:pt x="12695" y="9163"/>
                  </a:lnTo>
                  <a:lnTo>
                    <a:pt x="12599" y="8946"/>
                  </a:lnTo>
                  <a:lnTo>
                    <a:pt x="11454" y="7908"/>
                  </a:lnTo>
                  <a:lnTo>
                    <a:pt x="12599" y="6835"/>
                  </a:lnTo>
                  <a:lnTo>
                    <a:pt x="12694" y="6617"/>
                  </a:lnTo>
                  <a:lnTo>
                    <a:pt x="12800" y="4961"/>
                  </a:lnTo>
                  <a:lnTo>
                    <a:pt x="11994" y="4140"/>
                  </a:lnTo>
                  <a:lnTo>
                    <a:pt x="14880" y="4140"/>
                  </a:lnTo>
                  <a:lnTo>
                    <a:pt x="14815" y="6835"/>
                  </a:lnTo>
                  <a:lnTo>
                    <a:pt x="14679" y="7290"/>
                  </a:lnTo>
                  <a:lnTo>
                    <a:pt x="14392" y="7716"/>
                  </a:lnTo>
                  <a:lnTo>
                    <a:pt x="14287" y="7908"/>
                  </a:lnTo>
                  <a:lnTo>
                    <a:pt x="14679" y="8484"/>
                  </a:lnTo>
                  <a:lnTo>
                    <a:pt x="14816" y="8946"/>
                  </a:lnTo>
                  <a:lnTo>
                    <a:pt x="14880" y="11622"/>
                  </a:lnTo>
                  <a:close/>
                </a:path>
                <a:path w="15240" h="15875">
                  <a:moveTo>
                    <a:pt x="5775" y="10436"/>
                  </a:moveTo>
                  <a:lnTo>
                    <a:pt x="3838" y="10436"/>
                  </a:lnTo>
                  <a:lnTo>
                    <a:pt x="4151" y="10350"/>
                  </a:lnTo>
                  <a:lnTo>
                    <a:pt x="5928" y="9983"/>
                  </a:lnTo>
                  <a:lnTo>
                    <a:pt x="5775" y="10436"/>
                  </a:lnTo>
                  <a:close/>
                </a:path>
                <a:path w="15240" h="15875">
                  <a:moveTo>
                    <a:pt x="13406" y="13366"/>
                  </a:moveTo>
                  <a:lnTo>
                    <a:pt x="7898" y="13366"/>
                  </a:lnTo>
                  <a:lnTo>
                    <a:pt x="8531" y="12835"/>
                  </a:lnTo>
                  <a:lnTo>
                    <a:pt x="9052" y="10855"/>
                  </a:lnTo>
                  <a:lnTo>
                    <a:pt x="10803" y="11622"/>
                  </a:lnTo>
                  <a:lnTo>
                    <a:pt x="14880" y="11622"/>
                  </a:lnTo>
                  <a:lnTo>
                    <a:pt x="14880" y="11920"/>
                  </a:lnTo>
                  <a:lnTo>
                    <a:pt x="13406" y="13366"/>
                  </a:lnTo>
                  <a:close/>
                </a:path>
                <a:path w="15240" h="15875">
                  <a:moveTo>
                    <a:pt x="13176" y="13592"/>
                  </a:moveTo>
                  <a:lnTo>
                    <a:pt x="10803" y="13592"/>
                  </a:lnTo>
                  <a:lnTo>
                    <a:pt x="10555" y="13567"/>
                  </a:lnTo>
                  <a:lnTo>
                    <a:pt x="10336" y="13515"/>
                  </a:lnTo>
                  <a:lnTo>
                    <a:pt x="13255" y="135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584672" y="882541"/>
              <a:ext cx="13335" cy="13335"/>
            </a:xfrm>
            <a:custGeom>
              <a:avLst/>
              <a:gdLst/>
              <a:ahLst/>
              <a:cxnLst/>
              <a:rect l="l" t="t" r="r" b="b"/>
              <a:pathLst>
                <a:path w="13334" h="13334">
                  <a:moveTo>
                    <a:pt x="7356" y="13305"/>
                  </a:moveTo>
                  <a:lnTo>
                    <a:pt x="4544" y="13305"/>
                  </a:lnTo>
                  <a:lnTo>
                    <a:pt x="3306" y="12102"/>
                  </a:lnTo>
                  <a:lnTo>
                    <a:pt x="3306" y="10471"/>
                  </a:lnTo>
                  <a:lnTo>
                    <a:pt x="3352" y="10306"/>
                  </a:lnTo>
                  <a:lnTo>
                    <a:pt x="3133" y="10350"/>
                  </a:lnTo>
                  <a:lnTo>
                    <a:pt x="2986" y="10428"/>
                  </a:lnTo>
                  <a:lnTo>
                    <a:pt x="1254" y="10428"/>
                  </a:lnTo>
                  <a:lnTo>
                    <a:pt x="0" y="9189"/>
                  </a:lnTo>
                  <a:lnTo>
                    <a:pt x="0" y="6801"/>
                  </a:lnTo>
                  <a:lnTo>
                    <a:pt x="448" y="6085"/>
                  </a:lnTo>
                  <a:lnTo>
                    <a:pt x="1081" y="5554"/>
                  </a:lnTo>
                  <a:lnTo>
                    <a:pt x="713" y="5110"/>
                  </a:lnTo>
                  <a:lnTo>
                    <a:pt x="448" y="4578"/>
                  </a:lnTo>
                  <a:lnTo>
                    <a:pt x="448" y="2371"/>
                  </a:lnTo>
                  <a:lnTo>
                    <a:pt x="1676" y="1151"/>
                  </a:lnTo>
                  <a:lnTo>
                    <a:pt x="3573" y="1151"/>
                  </a:lnTo>
                  <a:lnTo>
                    <a:pt x="4168" y="1333"/>
                  </a:lnTo>
                  <a:lnTo>
                    <a:pt x="4626" y="522"/>
                  </a:lnTo>
                  <a:lnTo>
                    <a:pt x="5487" y="0"/>
                  </a:lnTo>
                  <a:lnTo>
                    <a:pt x="7916" y="0"/>
                  </a:lnTo>
                  <a:lnTo>
                    <a:pt x="9006" y="1019"/>
                  </a:lnTo>
                  <a:lnTo>
                    <a:pt x="9189" y="2266"/>
                  </a:lnTo>
                  <a:lnTo>
                    <a:pt x="9730" y="2136"/>
                  </a:lnTo>
                  <a:lnTo>
                    <a:pt x="11590" y="2136"/>
                  </a:lnTo>
                  <a:lnTo>
                    <a:pt x="12818" y="3331"/>
                  </a:lnTo>
                  <a:lnTo>
                    <a:pt x="12818" y="5659"/>
                  </a:lnTo>
                  <a:lnTo>
                    <a:pt x="12461" y="6347"/>
                  </a:lnTo>
                  <a:lnTo>
                    <a:pt x="11938" y="6862"/>
                  </a:lnTo>
                  <a:lnTo>
                    <a:pt x="12461" y="7376"/>
                  </a:lnTo>
                  <a:lnTo>
                    <a:pt x="12818" y="8047"/>
                  </a:lnTo>
                  <a:lnTo>
                    <a:pt x="12818" y="10350"/>
                  </a:lnTo>
                  <a:lnTo>
                    <a:pt x="11590" y="11570"/>
                  </a:lnTo>
                  <a:lnTo>
                    <a:pt x="9538" y="11570"/>
                  </a:lnTo>
                  <a:lnTo>
                    <a:pt x="9080" y="11439"/>
                  </a:lnTo>
                  <a:lnTo>
                    <a:pt x="8731" y="11221"/>
                  </a:lnTo>
                  <a:lnTo>
                    <a:pt x="8429" y="12425"/>
                  </a:lnTo>
                  <a:lnTo>
                    <a:pt x="7356" y="13305"/>
                  </a:lnTo>
                  <a:close/>
                </a:path>
              </a:pathLst>
            </a:custGeom>
            <a:solidFill>
              <a:srgbClr val="F8971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583699" y="881557"/>
              <a:ext cx="15240" cy="15875"/>
            </a:xfrm>
            <a:custGeom>
              <a:avLst/>
              <a:gdLst/>
              <a:ahLst/>
              <a:cxnLst/>
              <a:rect l="l" t="t" r="r" b="b"/>
              <a:pathLst>
                <a:path w="15240" h="15875">
                  <a:moveTo>
                    <a:pt x="10470" y="1193"/>
                  </a:moveTo>
                  <a:lnTo>
                    <a:pt x="4707" y="1193"/>
                  </a:lnTo>
                  <a:lnTo>
                    <a:pt x="5404" y="434"/>
                  </a:lnTo>
                  <a:lnTo>
                    <a:pt x="6393" y="0"/>
                  </a:lnTo>
                  <a:lnTo>
                    <a:pt x="9014" y="0"/>
                  </a:lnTo>
                  <a:lnTo>
                    <a:pt x="10316" y="853"/>
                  </a:lnTo>
                  <a:lnTo>
                    <a:pt x="10470" y="1193"/>
                  </a:lnTo>
                  <a:close/>
                </a:path>
                <a:path w="15240" h="15875">
                  <a:moveTo>
                    <a:pt x="8382" y="15275"/>
                  </a:moveTo>
                  <a:lnTo>
                    <a:pt x="5239" y="15275"/>
                  </a:lnTo>
                  <a:lnTo>
                    <a:pt x="3736" y="14038"/>
                  </a:lnTo>
                  <a:lnTo>
                    <a:pt x="3342" y="12381"/>
                  </a:lnTo>
                  <a:lnTo>
                    <a:pt x="1427" y="12163"/>
                  </a:lnTo>
                  <a:lnTo>
                    <a:pt x="0" y="10620"/>
                  </a:lnTo>
                  <a:lnTo>
                    <a:pt x="41" y="7558"/>
                  </a:lnTo>
                  <a:lnTo>
                    <a:pt x="217" y="7070"/>
                  </a:lnTo>
                  <a:lnTo>
                    <a:pt x="634" y="6565"/>
                  </a:lnTo>
                  <a:lnTo>
                    <a:pt x="701" y="6330"/>
                  </a:lnTo>
                  <a:lnTo>
                    <a:pt x="502" y="5936"/>
                  </a:lnTo>
                  <a:lnTo>
                    <a:pt x="413" y="5580"/>
                  </a:lnTo>
                  <a:lnTo>
                    <a:pt x="373" y="2834"/>
                  </a:lnTo>
                  <a:lnTo>
                    <a:pt x="2078" y="1159"/>
                  </a:lnTo>
                  <a:lnTo>
                    <a:pt x="4533" y="1168"/>
                  </a:lnTo>
                  <a:lnTo>
                    <a:pt x="4707" y="1193"/>
                  </a:lnTo>
                  <a:lnTo>
                    <a:pt x="10470" y="1193"/>
                  </a:lnTo>
                  <a:lnTo>
                    <a:pt x="10822" y="1970"/>
                  </a:lnTo>
                  <a:lnTo>
                    <a:pt x="6879" y="1970"/>
                  </a:lnTo>
                  <a:lnTo>
                    <a:pt x="6348" y="2266"/>
                  </a:lnTo>
                  <a:lnTo>
                    <a:pt x="5856" y="3121"/>
                  </a:lnTo>
                  <a:lnTo>
                    <a:pt x="3223" y="3121"/>
                  </a:lnTo>
                  <a:lnTo>
                    <a:pt x="2444" y="3914"/>
                  </a:lnTo>
                  <a:lnTo>
                    <a:pt x="2514" y="5422"/>
                  </a:lnTo>
                  <a:lnTo>
                    <a:pt x="2582" y="5580"/>
                  </a:lnTo>
                  <a:lnTo>
                    <a:pt x="3489" y="6661"/>
                  </a:lnTo>
                  <a:lnTo>
                    <a:pt x="2417" y="7558"/>
                  </a:lnTo>
                  <a:lnTo>
                    <a:pt x="2013" y="8004"/>
                  </a:lnTo>
                  <a:lnTo>
                    <a:pt x="2013" y="9616"/>
                  </a:lnTo>
                  <a:lnTo>
                    <a:pt x="2801" y="10428"/>
                  </a:lnTo>
                  <a:lnTo>
                    <a:pt x="5354" y="10428"/>
                  </a:lnTo>
                  <a:lnTo>
                    <a:pt x="5321" y="12511"/>
                  </a:lnTo>
                  <a:lnTo>
                    <a:pt x="6081" y="13305"/>
                  </a:lnTo>
                  <a:lnTo>
                    <a:pt x="13328" y="13305"/>
                  </a:lnTo>
                  <a:lnTo>
                    <a:pt x="13114" y="13471"/>
                  </a:lnTo>
                  <a:lnTo>
                    <a:pt x="10279" y="13471"/>
                  </a:lnTo>
                  <a:lnTo>
                    <a:pt x="9610" y="14569"/>
                  </a:lnTo>
                  <a:lnTo>
                    <a:pt x="8382" y="15275"/>
                  </a:lnTo>
                  <a:close/>
                </a:path>
                <a:path w="15240" h="15875">
                  <a:moveTo>
                    <a:pt x="9381" y="4429"/>
                  </a:moveTo>
                  <a:lnTo>
                    <a:pt x="9142" y="3391"/>
                  </a:lnTo>
                  <a:lnTo>
                    <a:pt x="9033" y="2676"/>
                  </a:lnTo>
                  <a:lnTo>
                    <a:pt x="8437" y="1970"/>
                  </a:lnTo>
                  <a:lnTo>
                    <a:pt x="10822" y="1970"/>
                  </a:lnTo>
                  <a:lnTo>
                    <a:pt x="10901" y="2144"/>
                  </a:lnTo>
                  <a:lnTo>
                    <a:pt x="13164" y="2144"/>
                  </a:lnTo>
                  <a:lnTo>
                    <a:pt x="14832" y="3756"/>
                  </a:lnTo>
                  <a:lnTo>
                    <a:pt x="14832" y="4106"/>
                  </a:lnTo>
                  <a:lnTo>
                    <a:pt x="10847" y="4106"/>
                  </a:lnTo>
                  <a:lnTo>
                    <a:pt x="9381" y="4429"/>
                  </a:lnTo>
                  <a:close/>
                </a:path>
                <a:path w="15240" h="15875">
                  <a:moveTo>
                    <a:pt x="13164" y="2144"/>
                  </a:moveTo>
                  <a:lnTo>
                    <a:pt x="10901" y="2144"/>
                  </a:lnTo>
                  <a:lnTo>
                    <a:pt x="13055" y="2039"/>
                  </a:lnTo>
                  <a:close/>
                </a:path>
                <a:path w="15240" h="15875">
                  <a:moveTo>
                    <a:pt x="5625" y="3522"/>
                  </a:moveTo>
                  <a:lnTo>
                    <a:pt x="4369" y="3121"/>
                  </a:lnTo>
                  <a:lnTo>
                    <a:pt x="5856" y="3121"/>
                  </a:lnTo>
                  <a:lnTo>
                    <a:pt x="5625" y="3522"/>
                  </a:lnTo>
                  <a:close/>
                </a:path>
                <a:path w="15240" h="15875">
                  <a:moveTo>
                    <a:pt x="14832" y="11578"/>
                  </a:moveTo>
                  <a:lnTo>
                    <a:pt x="11964" y="11578"/>
                  </a:lnTo>
                  <a:lnTo>
                    <a:pt x="12753" y="10803"/>
                  </a:lnTo>
                  <a:lnTo>
                    <a:pt x="12654" y="9136"/>
                  </a:lnTo>
                  <a:lnTo>
                    <a:pt x="12559" y="8920"/>
                  </a:lnTo>
                  <a:lnTo>
                    <a:pt x="11470" y="7847"/>
                  </a:lnTo>
                  <a:lnTo>
                    <a:pt x="12533" y="6791"/>
                  </a:lnTo>
                  <a:lnTo>
                    <a:pt x="12641" y="6565"/>
                  </a:lnTo>
                  <a:lnTo>
                    <a:pt x="12753" y="4873"/>
                  </a:lnTo>
                  <a:lnTo>
                    <a:pt x="11992" y="4106"/>
                  </a:lnTo>
                  <a:lnTo>
                    <a:pt x="14832" y="4106"/>
                  </a:lnTo>
                  <a:lnTo>
                    <a:pt x="14759" y="6791"/>
                  </a:lnTo>
                  <a:lnTo>
                    <a:pt x="14613" y="7245"/>
                  </a:lnTo>
                  <a:lnTo>
                    <a:pt x="14230" y="7829"/>
                  </a:lnTo>
                  <a:lnTo>
                    <a:pt x="14323" y="8004"/>
                  </a:lnTo>
                  <a:lnTo>
                    <a:pt x="14623" y="8457"/>
                  </a:lnTo>
                  <a:lnTo>
                    <a:pt x="14765" y="8920"/>
                  </a:lnTo>
                  <a:lnTo>
                    <a:pt x="14832" y="11578"/>
                  </a:lnTo>
                  <a:close/>
                </a:path>
                <a:path w="15240" h="15875">
                  <a:moveTo>
                    <a:pt x="5354" y="10428"/>
                  </a:moveTo>
                  <a:lnTo>
                    <a:pt x="3764" y="10428"/>
                  </a:lnTo>
                  <a:lnTo>
                    <a:pt x="4130" y="10314"/>
                  </a:lnTo>
                  <a:lnTo>
                    <a:pt x="5368" y="10096"/>
                  </a:lnTo>
                  <a:lnTo>
                    <a:pt x="5354" y="10428"/>
                  </a:lnTo>
                  <a:close/>
                </a:path>
                <a:path w="15240" h="15875">
                  <a:moveTo>
                    <a:pt x="13328" y="13305"/>
                  </a:moveTo>
                  <a:lnTo>
                    <a:pt x="7832" y="13305"/>
                  </a:lnTo>
                  <a:lnTo>
                    <a:pt x="8491" y="12773"/>
                  </a:lnTo>
                  <a:lnTo>
                    <a:pt x="9033" y="10620"/>
                  </a:lnTo>
                  <a:lnTo>
                    <a:pt x="10270" y="11370"/>
                  </a:lnTo>
                  <a:lnTo>
                    <a:pt x="10471" y="11509"/>
                  </a:lnTo>
                  <a:lnTo>
                    <a:pt x="10728" y="11578"/>
                  </a:lnTo>
                  <a:lnTo>
                    <a:pt x="14832" y="11578"/>
                  </a:lnTo>
                  <a:lnTo>
                    <a:pt x="14798" y="12163"/>
                  </a:lnTo>
                  <a:lnTo>
                    <a:pt x="13328" y="13305"/>
                  </a:lnTo>
                  <a:close/>
                </a:path>
                <a:path w="15240" h="15875">
                  <a:moveTo>
                    <a:pt x="12533" y="13923"/>
                  </a:moveTo>
                  <a:lnTo>
                    <a:pt x="10279" y="13471"/>
                  </a:lnTo>
                  <a:lnTo>
                    <a:pt x="13114" y="13471"/>
                  </a:lnTo>
                  <a:lnTo>
                    <a:pt x="12533" y="139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9" name="object 89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729056" y="651002"/>
              <a:ext cx="91490" cy="39039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37104" y="873459"/>
              <a:ext cx="486367" cy="89915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593828" y="611040"/>
              <a:ext cx="350649" cy="209584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633386" y="60109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218" y="1568"/>
                  </a:moveTo>
                  <a:lnTo>
                    <a:pt x="356" y="1568"/>
                  </a:lnTo>
                  <a:lnTo>
                    <a:pt x="0" y="1211"/>
                  </a:lnTo>
                  <a:lnTo>
                    <a:pt x="0" y="357"/>
                  </a:lnTo>
                  <a:lnTo>
                    <a:pt x="356" y="0"/>
                  </a:lnTo>
                  <a:lnTo>
                    <a:pt x="1218" y="0"/>
                  </a:lnTo>
                  <a:lnTo>
                    <a:pt x="1575" y="357"/>
                  </a:lnTo>
                  <a:lnTo>
                    <a:pt x="1575" y="775"/>
                  </a:lnTo>
                  <a:lnTo>
                    <a:pt x="1575" y="1211"/>
                  </a:lnTo>
                  <a:lnTo>
                    <a:pt x="1218" y="15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899710" y="599860"/>
              <a:ext cx="10160" cy="7620"/>
            </a:xfrm>
            <a:custGeom>
              <a:avLst/>
              <a:gdLst/>
              <a:ahLst/>
              <a:cxnLst/>
              <a:rect l="l" t="t" r="r" b="b"/>
              <a:pathLst>
                <a:path w="10159" h="7620">
                  <a:moveTo>
                    <a:pt x="7486" y="7089"/>
                  </a:moveTo>
                  <a:lnTo>
                    <a:pt x="2172" y="7089"/>
                  </a:lnTo>
                  <a:lnTo>
                    <a:pt x="0" y="5511"/>
                  </a:lnTo>
                  <a:lnTo>
                    <a:pt x="0" y="1613"/>
                  </a:lnTo>
                  <a:lnTo>
                    <a:pt x="2172" y="0"/>
                  </a:lnTo>
                  <a:lnTo>
                    <a:pt x="7486" y="0"/>
                  </a:lnTo>
                  <a:lnTo>
                    <a:pt x="9612" y="1613"/>
                  </a:lnTo>
                  <a:lnTo>
                    <a:pt x="9612" y="3557"/>
                  </a:lnTo>
                  <a:lnTo>
                    <a:pt x="9612" y="5511"/>
                  </a:lnTo>
                  <a:lnTo>
                    <a:pt x="7486" y="70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4" name="object 94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901865" y="600722"/>
              <a:ext cx="6375" cy="4698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95944" y="685673"/>
              <a:ext cx="153137" cy="62469"/>
            </a:xfrm>
            <a:prstGeom prst="rect">
              <a:avLst/>
            </a:prstGeom>
          </p:spPr>
        </p:pic>
        <p:sp>
          <p:nvSpPr>
            <p:cNvPr id="96" name="object 96"/>
            <p:cNvSpPr/>
            <p:nvPr/>
          </p:nvSpPr>
          <p:spPr>
            <a:xfrm>
              <a:off x="903783" y="60109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5" h="1904">
                  <a:moveTo>
                    <a:pt x="1244" y="1568"/>
                  </a:moveTo>
                  <a:lnTo>
                    <a:pt x="366" y="1568"/>
                  </a:lnTo>
                  <a:lnTo>
                    <a:pt x="0" y="1211"/>
                  </a:lnTo>
                  <a:lnTo>
                    <a:pt x="0" y="357"/>
                  </a:lnTo>
                  <a:lnTo>
                    <a:pt x="366" y="0"/>
                  </a:lnTo>
                  <a:lnTo>
                    <a:pt x="1244" y="0"/>
                  </a:lnTo>
                  <a:lnTo>
                    <a:pt x="1620" y="357"/>
                  </a:lnTo>
                  <a:lnTo>
                    <a:pt x="1620" y="775"/>
                  </a:lnTo>
                  <a:lnTo>
                    <a:pt x="1620" y="1211"/>
                  </a:lnTo>
                  <a:lnTo>
                    <a:pt x="1244" y="15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7" name="object 97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636612" y="618426"/>
              <a:ext cx="33591" cy="5245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639470" y="531406"/>
              <a:ext cx="19164" cy="40347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869391" y="618426"/>
              <a:ext cx="33578" cy="5245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531469" y="530339"/>
              <a:ext cx="103924" cy="103530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880935" y="531406"/>
              <a:ext cx="19215" cy="40348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748067" y="517691"/>
              <a:ext cx="79426" cy="33705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903795" y="530339"/>
              <a:ext cx="104317" cy="103530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719543" y="510882"/>
              <a:ext cx="9525" cy="10160"/>
            </a:xfrm>
            <a:custGeom>
              <a:avLst/>
              <a:gdLst/>
              <a:ahLst/>
              <a:cxnLst/>
              <a:rect l="l" t="t" r="r" b="b"/>
              <a:pathLst>
                <a:path w="9525" h="10159">
                  <a:moveTo>
                    <a:pt x="9410" y="1333"/>
                  </a:moveTo>
                  <a:lnTo>
                    <a:pt x="7899" y="0"/>
                  </a:lnTo>
                  <a:lnTo>
                    <a:pt x="4572" y="2755"/>
                  </a:lnTo>
                  <a:lnTo>
                    <a:pt x="2476" y="5308"/>
                  </a:lnTo>
                  <a:lnTo>
                    <a:pt x="0" y="7429"/>
                  </a:lnTo>
                  <a:lnTo>
                    <a:pt x="1244" y="9169"/>
                  </a:lnTo>
                  <a:lnTo>
                    <a:pt x="2400" y="10096"/>
                  </a:lnTo>
                  <a:lnTo>
                    <a:pt x="4610" y="10096"/>
                  </a:lnTo>
                  <a:lnTo>
                    <a:pt x="8585" y="6134"/>
                  </a:lnTo>
                  <a:lnTo>
                    <a:pt x="8572" y="4787"/>
                  </a:lnTo>
                  <a:lnTo>
                    <a:pt x="8318" y="4318"/>
                  </a:lnTo>
                  <a:lnTo>
                    <a:pt x="8102" y="3911"/>
                  </a:lnTo>
                  <a:lnTo>
                    <a:pt x="8026" y="3556"/>
                  </a:lnTo>
                  <a:lnTo>
                    <a:pt x="8648" y="2311"/>
                  </a:lnTo>
                  <a:lnTo>
                    <a:pt x="9410" y="133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722377" y="518097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1218" y="1552"/>
                  </a:moveTo>
                  <a:lnTo>
                    <a:pt x="367" y="1552"/>
                  </a:lnTo>
                  <a:lnTo>
                    <a:pt x="0" y="1229"/>
                  </a:lnTo>
                  <a:lnTo>
                    <a:pt x="0" y="374"/>
                  </a:lnTo>
                  <a:lnTo>
                    <a:pt x="367" y="0"/>
                  </a:lnTo>
                  <a:lnTo>
                    <a:pt x="1218" y="0"/>
                  </a:lnTo>
                  <a:lnTo>
                    <a:pt x="1567" y="374"/>
                  </a:lnTo>
                  <a:lnTo>
                    <a:pt x="1567" y="776"/>
                  </a:lnTo>
                  <a:lnTo>
                    <a:pt x="1567" y="1229"/>
                  </a:lnTo>
                  <a:lnTo>
                    <a:pt x="1218" y="15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6" name="object 106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950693" y="760895"/>
              <a:ext cx="42713" cy="63766"/>
            </a:xfrm>
            <a:prstGeom prst="rect">
              <a:avLst/>
            </a:prstGeom>
          </p:spPr>
        </p:pic>
        <p:sp>
          <p:nvSpPr>
            <p:cNvPr id="107" name="object 107"/>
            <p:cNvSpPr/>
            <p:nvPr/>
          </p:nvSpPr>
          <p:spPr>
            <a:xfrm>
              <a:off x="918172" y="774293"/>
              <a:ext cx="24765" cy="46990"/>
            </a:xfrm>
            <a:custGeom>
              <a:avLst/>
              <a:gdLst/>
              <a:ahLst/>
              <a:cxnLst/>
              <a:rect l="l" t="t" r="r" b="b"/>
              <a:pathLst>
                <a:path w="24765" h="46990">
                  <a:moveTo>
                    <a:pt x="10765" y="46535"/>
                  </a:moveTo>
                  <a:lnTo>
                    <a:pt x="0" y="21223"/>
                  </a:lnTo>
                  <a:lnTo>
                    <a:pt x="127" y="14395"/>
                  </a:lnTo>
                  <a:lnTo>
                    <a:pt x="1483" y="5659"/>
                  </a:lnTo>
                  <a:lnTo>
                    <a:pt x="5889" y="0"/>
                  </a:lnTo>
                  <a:lnTo>
                    <a:pt x="7017" y="210"/>
                  </a:lnTo>
                  <a:lnTo>
                    <a:pt x="10371" y="5031"/>
                  </a:lnTo>
                  <a:lnTo>
                    <a:pt x="17472" y="11161"/>
                  </a:lnTo>
                  <a:lnTo>
                    <a:pt x="24592" y="21223"/>
                  </a:lnTo>
                  <a:lnTo>
                    <a:pt x="19240" y="21642"/>
                  </a:lnTo>
                  <a:lnTo>
                    <a:pt x="17472" y="23812"/>
                  </a:lnTo>
                  <a:lnTo>
                    <a:pt x="17472" y="31277"/>
                  </a:lnTo>
                  <a:lnTo>
                    <a:pt x="15677" y="32340"/>
                  </a:lnTo>
                  <a:lnTo>
                    <a:pt x="13020" y="32558"/>
                  </a:lnTo>
                  <a:lnTo>
                    <a:pt x="10371" y="32820"/>
                  </a:lnTo>
                  <a:lnTo>
                    <a:pt x="10371" y="34111"/>
                  </a:lnTo>
                  <a:lnTo>
                    <a:pt x="11708" y="41968"/>
                  </a:lnTo>
                  <a:lnTo>
                    <a:pt x="10765" y="46535"/>
                  </a:lnTo>
                  <a:close/>
                </a:path>
              </a:pathLst>
            </a:custGeom>
            <a:solidFill>
              <a:srgbClr val="8A5E3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8" name="object 108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865746" y="666457"/>
              <a:ext cx="88582" cy="108255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545808" y="760895"/>
              <a:ext cx="41066" cy="63753"/>
            </a:xfrm>
            <a:prstGeom prst="rect">
              <a:avLst/>
            </a:prstGeom>
          </p:spPr>
        </p:pic>
        <p:sp>
          <p:nvSpPr>
            <p:cNvPr id="110" name="object 110"/>
            <p:cNvSpPr/>
            <p:nvPr/>
          </p:nvSpPr>
          <p:spPr>
            <a:xfrm>
              <a:off x="596439" y="774293"/>
              <a:ext cx="24765" cy="46990"/>
            </a:xfrm>
            <a:custGeom>
              <a:avLst/>
              <a:gdLst/>
              <a:ahLst/>
              <a:cxnLst/>
              <a:rect l="l" t="t" r="r" b="b"/>
              <a:pathLst>
                <a:path w="24765" h="46990">
                  <a:moveTo>
                    <a:pt x="13817" y="46535"/>
                  </a:moveTo>
                  <a:lnTo>
                    <a:pt x="12919" y="41968"/>
                  </a:lnTo>
                  <a:lnTo>
                    <a:pt x="13542" y="38034"/>
                  </a:lnTo>
                  <a:lnTo>
                    <a:pt x="14238" y="34111"/>
                  </a:lnTo>
                  <a:lnTo>
                    <a:pt x="14238" y="32820"/>
                  </a:lnTo>
                  <a:lnTo>
                    <a:pt x="11562" y="32558"/>
                  </a:lnTo>
                  <a:lnTo>
                    <a:pt x="8905" y="32340"/>
                  </a:lnTo>
                  <a:lnTo>
                    <a:pt x="7137" y="31277"/>
                  </a:lnTo>
                  <a:lnTo>
                    <a:pt x="7137" y="23812"/>
                  </a:lnTo>
                  <a:lnTo>
                    <a:pt x="5340" y="21642"/>
                  </a:lnTo>
                  <a:lnTo>
                    <a:pt x="0" y="21223"/>
                  </a:lnTo>
                  <a:lnTo>
                    <a:pt x="7137" y="11161"/>
                  </a:lnTo>
                  <a:lnTo>
                    <a:pt x="10692" y="8110"/>
                  </a:lnTo>
                  <a:lnTo>
                    <a:pt x="14238" y="5031"/>
                  </a:lnTo>
                  <a:lnTo>
                    <a:pt x="17574" y="210"/>
                  </a:lnTo>
                  <a:lnTo>
                    <a:pt x="18691" y="0"/>
                  </a:lnTo>
                  <a:lnTo>
                    <a:pt x="23127" y="5659"/>
                  </a:lnTo>
                  <a:lnTo>
                    <a:pt x="24455" y="14395"/>
                  </a:lnTo>
                  <a:lnTo>
                    <a:pt x="24580" y="21223"/>
                  </a:lnTo>
                  <a:lnTo>
                    <a:pt x="24540" y="21642"/>
                  </a:lnTo>
                  <a:lnTo>
                    <a:pt x="23130" y="28956"/>
                  </a:lnTo>
                  <a:lnTo>
                    <a:pt x="20340" y="36490"/>
                  </a:lnTo>
                  <a:lnTo>
                    <a:pt x="16465" y="43484"/>
                  </a:lnTo>
                  <a:lnTo>
                    <a:pt x="13817" y="46535"/>
                  </a:lnTo>
                  <a:close/>
                </a:path>
              </a:pathLst>
            </a:custGeom>
            <a:solidFill>
              <a:srgbClr val="8A5E3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1" name="object 111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584873" y="666458"/>
              <a:ext cx="88556" cy="108253"/>
            </a:xfrm>
            <a:prstGeom prst="rect">
              <a:avLst/>
            </a:prstGeom>
          </p:spPr>
        </p:pic>
        <p:pic>
          <p:nvPicPr>
            <p:cNvPr id="112" name="object 112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719477" y="411683"/>
              <a:ext cx="76824" cy="108813"/>
            </a:xfrm>
            <a:prstGeom prst="rect">
              <a:avLst/>
            </a:prstGeom>
          </p:spPr>
        </p:pic>
        <p:pic>
          <p:nvPicPr>
            <p:cNvPr id="113" name="object 113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759129" y="715187"/>
              <a:ext cx="12776" cy="20827"/>
            </a:xfrm>
            <a:prstGeom prst="rect">
              <a:avLst/>
            </a:prstGeom>
          </p:spPr>
        </p:pic>
        <p:sp>
          <p:nvSpPr>
            <p:cNvPr id="114" name="object 114"/>
            <p:cNvSpPr/>
            <p:nvPr/>
          </p:nvSpPr>
          <p:spPr>
            <a:xfrm>
              <a:off x="757194" y="713528"/>
              <a:ext cx="17145" cy="24130"/>
            </a:xfrm>
            <a:custGeom>
              <a:avLst/>
              <a:gdLst/>
              <a:ahLst/>
              <a:cxnLst/>
              <a:rect l="l" t="t" r="r" b="b"/>
              <a:pathLst>
                <a:path w="17145" h="24129">
                  <a:moveTo>
                    <a:pt x="14157" y="24100"/>
                  </a:moveTo>
                  <a:lnTo>
                    <a:pt x="13854" y="24100"/>
                  </a:lnTo>
                  <a:lnTo>
                    <a:pt x="13560" y="24082"/>
                  </a:lnTo>
                  <a:lnTo>
                    <a:pt x="12973" y="23933"/>
                  </a:lnTo>
                  <a:lnTo>
                    <a:pt x="12599" y="23656"/>
                  </a:lnTo>
                  <a:lnTo>
                    <a:pt x="12387" y="23263"/>
                  </a:lnTo>
                  <a:lnTo>
                    <a:pt x="0" y="2117"/>
                  </a:lnTo>
                  <a:lnTo>
                    <a:pt x="293" y="1159"/>
                  </a:lnTo>
                  <a:lnTo>
                    <a:pt x="2317" y="51"/>
                  </a:lnTo>
                  <a:lnTo>
                    <a:pt x="2803" y="0"/>
                  </a:lnTo>
                  <a:lnTo>
                    <a:pt x="3655" y="225"/>
                  </a:lnTo>
                  <a:lnTo>
                    <a:pt x="4012" y="505"/>
                  </a:lnTo>
                  <a:lnTo>
                    <a:pt x="16620" y="21973"/>
                  </a:lnTo>
                  <a:lnTo>
                    <a:pt x="16364" y="22923"/>
                  </a:lnTo>
                  <a:lnTo>
                    <a:pt x="14458" y="24021"/>
                  </a:lnTo>
                  <a:lnTo>
                    <a:pt x="14157" y="24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5" name="object 115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761466" y="713664"/>
              <a:ext cx="12484" cy="20358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759552" y="712007"/>
              <a:ext cx="16510" cy="24130"/>
            </a:xfrm>
            <a:custGeom>
              <a:avLst/>
              <a:gdLst/>
              <a:ahLst/>
              <a:cxnLst/>
              <a:rect l="l" t="t" r="r" b="b"/>
              <a:pathLst>
                <a:path w="16509" h="24129">
                  <a:moveTo>
                    <a:pt x="13799" y="23621"/>
                  </a:moveTo>
                  <a:lnTo>
                    <a:pt x="13534" y="23621"/>
                  </a:lnTo>
                  <a:lnTo>
                    <a:pt x="12937" y="23621"/>
                  </a:lnTo>
                  <a:lnTo>
                    <a:pt x="12370" y="23325"/>
                  </a:lnTo>
                  <a:lnTo>
                    <a:pt x="0" y="2145"/>
                  </a:lnTo>
                  <a:lnTo>
                    <a:pt x="257" y="1195"/>
                  </a:lnTo>
                  <a:lnTo>
                    <a:pt x="2263" y="53"/>
                  </a:lnTo>
                  <a:lnTo>
                    <a:pt x="2731" y="0"/>
                  </a:lnTo>
                  <a:lnTo>
                    <a:pt x="3179" y="97"/>
                  </a:lnTo>
                  <a:lnTo>
                    <a:pt x="3619" y="227"/>
                  </a:lnTo>
                  <a:lnTo>
                    <a:pt x="3995" y="489"/>
                  </a:lnTo>
                  <a:lnTo>
                    <a:pt x="16080" y="21162"/>
                  </a:lnTo>
                  <a:lnTo>
                    <a:pt x="16135" y="21607"/>
                  </a:lnTo>
                  <a:lnTo>
                    <a:pt x="15879" y="22427"/>
                  </a:lnTo>
                  <a:lnTo>
                    <a:pt x="15586" y="22776"/>
                  </a:lnTo>
                  <a:lnTo>
                    <a:pt x="14084" y="23561"/>
                  </a:lnTo>
                  <a:lnTo>
                    <a:pt x="13799" y="236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7" name="object 117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764133" y="712394"/>
              <a:ext cx="11887" cy="19659"/>
            </a:xfrm>
            <a:prstGeom prst="rect">
              <a:avLst/>
            </a:prstGeom>
          </p:spPr>
        </p:pic>
        <p:sp>
          <p:nvSpPr>
            <p:cNvPr id="118" name="object 118"/>
            <p:cNvSpPr/>
            <p:nvPr/>
          </p:nvSpPr>
          <p:spPr>
            <a:xfrm>
              <a:off x="762206" y="710752"/>
              <a:ext cx="15875" cy="23495"/>
            </a:xfrm>
            <a:custGeom>
              <a:avLst/>
              <a:gdLst/>
              <a:ahLst/>
              <a:cxnLst/>
              <a:rect l="l" t="t" r="r" b="b"/>
              <a:pathLst>
                <a:path w="15875" h="23495">
                  <a:moveTo>
                    <a:pt x="13196" y="22896"/>
                  </a:moveTo>
                  <a:lnTo>
                    <a:pt x="12939" y="22896"/>
                  </a:lnTo>
                  <a:lnTo>
                    <a:pt x="12342" y="22896"/>
                  </a:lnTo>
                  <a:lnTo>
                    <a:pt x="11757" y="22592"/>
                  </a:lnTo>
                  <a:lnTo>
                    <a:pt x="0" y="2092"/>
                  </a:lnTo>
                  <a:lnTo>
                    <a:pt x="303" y="1124"/>
                  </a:lnTo>
                  <a:lnTo>
                    <a:pt x="2355" y="34"/>
                  </a:lnTo>
                  <a:lnTo>
                    <a:pt x="2823" y="0"/>
                  </a:lnTo>
                  <a:lnTo>
                    <a:pt x="3683" y="218"/>
                  </a:lnTo>
                  <a:lnTo>
                    <a:pt x="4051" y="497"/>
                  </a:lnTo>
                  <a:lnTo>
                    <a:pt x="15513" y="20481"/>
                  </a:lnTo>
                  <a:lnTo>
                    <a:pt x="15569" y="20934"/>
                  </a:lnTo>
                  <a:lnTo>
                    <a:pt x="15294" y="21755"/>
                  </a:lnTo>
                  <a:lnTo>
                    <a:pt x="14982" y="22103"/>
                  </a:lnTo>
                  <a:lnTo>
                    <a:pt x="13461" y="22845"/>
                  </a:lnTo>
                  <a:lnTo>
                    <a:pt x="13196" y="228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9" name="object 119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766559" y="711339"/>
              <a:ext cx="10947" cy="17640"/>
            </a:xfrm>
            <a:prstGeom prst="rect">
              <a:avLst/>
            </a:prstGeom>
          </p:spPr>
        </p:pic>
        <p:sp>
          <p:nvSpPr>
            <p:cNvPr id="120" name="object 120"/>
            <p:cNvSpPr/>
            <p:nvPr/>
          </p:nvSpPr>
          <p:spPr>
            <a:xfrm>
              <a:off x="764623" y="709677"/>
              <a:ext cx="15240" cy="20955"/>
            </a:xfrm>
            <a:custGeom>
              <a:avLst/>
              <a:gdLst/>
              <a:ahLst/>
              <a:cxnLst/>
              <a:rect l="l" t="t" r="r" b="b"/>
              <a:pathLst>
                <a:path w="15240" h="20954">
                  <a:moveTo>
                    <a:pt x="12286" y="20917"/>
                  </a:moveTo>
                  <a:lnTo>
                    <a:pt x="12022" y="20917"/>
                  </a:lnTo>
                  <a:lnTo>
                    <a:pt x="11426" y="20917"/>
                  </a:lnTo>
                  <a:lnTo>
                    <a:pt x="10867" y="20621"/>
                  </a:lnTo>
                  <a:lnTo>
                    <a:pt x="0" y="2153"/>
                  </a:lnTo>
                  <a:lnTo>
                    <a:pt x="293" y="1176"/>
                  </a:lnTo>
                  <a:lnTo>
                    <a:pt x="2390" y="51"/>
                  </a:lnTo>
                  <a:lnTo>
                    <a:pt x="2849" y="0"/>
                  </a:lnTo>
                  <a:lnTo>
                    <a:pt x="3711" y="235"/>
                  </a:lnTo>
                  <a:lnTo>
                    <a:pt x="4077" y="514"/>
                  </a:lnTo>
                  <a:lnTo>
                    <a:pt x="14569" y="18458"/>
                  </a:lnTo>
                  <a:lnTo>
                    <a:pt x="14623" y="18903"/>
                  </a:lnTo>
                  <a:lnTo>
                    <a:pt x="14368" y="19723"/>
                  </a:lnTo>
                  <a:lnTo>
                    <a:pt x="14074" y="20072"/>
                  </a:lnTo>
                  <a:lnTo>
                    <a:pt x="12572" y="20856"/>
                  </a:lnTo>
                  <a:lnTo>
                    <a:pt x="12286" y="209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1" name="object 121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769302" y="710552"/>
              <a:ext cx="9944" cy="16014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767369" y="708877"/>
              <a:ext cx="13970" cy="19685"/>
            </a:xfrm>
            <a:custGeom>
              <a:avLst/>
              <a:gdLst/>
              <a:ahLst/>
              <a:cxnLst/>
              <a:rect l="l" t="t" r="r" b="b"/>
              <a:pathLst>
                <a:path w="13970" h="19684">
                  <a:moveTo>
                    <a:pt x="11343" y="19295"/>
                  </a:moveTo>
                  <a:lnTo>
                    <a:pt x="11050" y="19295"/>
                  </a:lnTo>
                  <a:lnTo>
                    <a:pt x="10747" y="19278"/>
                  </a:lnTo>
                  <a:lnTo>
                    <a:pt x="10160" y="19121"/>
                  </a:lnTo>
                  <a:lnTo>
                    <a:pt x="9795" y="18843"/>
                  </a:lnTo>
                  <a:lnTo>
                    <a:pt x="0" y="2136"/>
                  </a:lnTo>
                  <a:lnTo>
                    <a:pt x="283" y="1159"/>
                  </a:lnTo>
                  <a:lnTo>
                    <a:pt x="2299" y="70"/>
                  </a:lnTo>
                  <a:lnTo>
                    <a:pt x="2749" y="0"/>
                  </a:lnTo>
                  <a:lnTo>
                    <a:pt x="3619" y="243"/>
                  </a:lnTo>
                  <a:lnTo>
                    <a:pt x="3984" y="514"/>
                  </a:lnTo>
                  <a:lnTo>
                    <a:pt x="13809" y="17220"/>
                  </a:lnTo>
                  <a:lnTo>
                    <a:pt x="13524" y="18197"/>
                  </a:lnTo>
                  <a:lnTo>
                    <a:pt x="11637" y="19226"/>
                  </a:lnTo>
                  <a:lnTo>
                    <a:pt x="11343" y="192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3" name="object 123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772464" y="710463"/>
              <a:ext cx="8661" cy="13754"/>
            </a:xfrm>
            <a:prstGeom prst="rect">
              <a:avLst/>
            </a:prstGeom>
          </p:spPr>
        </p:pic>
        <p:sp>
          <p:nvSpPr>
            <p:cNvPr id="124" name="object 124"/>
            <p:cNvSpPr/>
            <p:nvPr/>
          </p:nvSpPr>
          <p:spPr>
            <a:xfrm>
              <a:off x="755929" y="682497"/>
              <a:ext cx="32384" cy="43815"/>
            </a:xfrm>
            <a:custGeom>
              <a:avLst/>
              <a:gdLst/>
              <a:ahLst/>
              <a:cxnLst/>
              <a:rect l="l" t="t" r="r" b="b"/>
              <a:pathLst>
                <a:path w="32384" h="43815">
                  <a:moveTo>
                    <a:pt x="27114" y="41249"/>
                  </a:moveTo>
                  <a:lnTo>
                    <a:pt x="18465" y="26428"/>
                  </a:lnTo>
                  <a:lnTo>
                    <a:pt x="17449" y="26149"/>
                  </a:lnTo>
                  <a:lnTo>
                    <a:pt x="15341" y="27203"/>
                  </a:lnTo>
                  <a:lnTo>
                    <a:pt x="15049" y="27546"/>
                  </a:lnTo>
                  <a:lnTo>
                    <a:pt x="14782" y="28371"/>
                  </a:lnTo>
                  <a:lnTo>
                    <a:pt x="14833" y="28816"/>
                  </a:lnTo>
                  <a:lnTo>
                    <a:pt x="23037" y="42887"/>
                  </a:lnTo>
                  <a:lnTo>
                    <a:pt x="23406" y="43154"/>
                  </a:lnTo>
                  <a:lnTo>
                    <a:pt x="23990" y="43319"/>
                  </a:lnTo>
                  <a:lnTo>
                    <a:pt x="24295" y="43345"/>
                  </a:lnTo>
                  <a:lnTo>
                    <a:pt x="24587" y="43345"/>
                  </a:lnTo>
                  <a:lnTo>
                    <a:pt x="24879" y="43268"/>
                  </a:lnTo>
                  <a:lnTo>
                    <a:pt x="26822" y="42227"/>
                  </a:lnTo>
                  <a:lnTo>
                    <a:pt x="27114" y="41249"/>
                  </a:lnTo>
                  <a:close/>
                </a:path>
                <a:path w="32384" h="43815">
                  <a:moveTo>
                    <a:pt x="32321" y="8991"/>
                  </a:moveTo>
                  <a:lnTo>
                    <a:pt x="31292" y="8051"/>
                  </a:lnTo>
                  <a:lnTo>
                    <a:pt x="31076" y="8051"/>
                  </a:lnTo>
                  <a:lnTo>
                    <a:pt x="31076" y="7061"/>
                  </a:lnTo>
                  <a:lnTo>
                    <a:pt x="30022" y="6070"/>
                  </a:lnTo>
                  <a:lnTo>
                    <a:pt x="29070" y="6070"/>
                  </a:lnTo>
                  <a:lnTo>
                    <a:pt x="29070" y="5778"/>
                  </a:lnTo>
                  <a:lnTo>
                    <a:pt x="28079" y="4826"/>
                  </a:lnTo>
                  <a:lnTo>
                    <a:pt x="26822" y="4826"/>
                  </a:lnTo>
                  <a:lnTo>
                    <a:pt x="26822" y="12268"/>
                  </a:lnTo>
                  <a:lnTo>
                    <a:pt x="26098" y="13487"/>
                  </a:lnTo>
                  <a:lnTo>
                    <a:pt x="25971" y="13385"/>
                  </a:lnTo>
                  <a:lnTo>
                    <a:pt x="26060" y="12712"/>
                  </a:lnTo>
                  <a:lnTo>
                    <a:pt x="26454" y="12065"/>
                  </a:lnTo>
                  <a:lnTo>
                    <a:pt x="26746" y="12179"/>
                  </a:lnTo>
                  <a:lnTo>
                    <a:pt x="26822" y="4826"/>
                  </a:lnTo>
                  <a:lnTo>
                    <a:pt x="25755" y="4826"/>
                  </a:lnTo>
                  <a:lnTo>
                    <a:pt x="25476" y="4546"/>
                  </a:lnTo>
                  <a:lnTo>
                    <a:pt x="22885" y="4546"/>
                  </a:lnTo>
                  <a:lnTo>
                    <a:pt x="22504" y="4889"/>
                  </a:lnTo>
                  <a:lnTo>
                    <a:pt x="20637" y="4889"/>
                  </a:lnTo>
                  <a:lnTo>
                    <a:pt x="20281" y="5232"/>
                  </a:lnTo>
                  <a:lnTo>
                    <a:pt x="20281" y="2235"/>
                  </a:lnTo>
                  <a:lnTo>
                    <a:pt x="19989" y="1727"/>
                  </a:lnTo>
                  <a:lnTo>
                    <a:pt x="19354" y="1320"/>
                  </a:lnTo>
                  <a:lnTo>
                    <a:pt x="18986" y="1206"/>
                  </a:lnTo>
                  <a:lnTo>
                    <a:pt x="18923" y="1041"/>
                  </a:lnTo>
                  <a:lnTo>
                    <a:pt x="18859" y="863"/>
                  </a:lnTo>
                  <a:lnTo>
                    <a:pt x="18440" y="254"/>
                  </a:lnTo>
                  <a:lnTo>
                    <a:pt x="17907" y="0"/>
                  </a:lnTo>
                  <a:lnTo>
                    <a:pt x="14617" y="0"/>
                  </a:lnTo>
                  <a:lnTo>
                    <a:pt x="14084" y="254"/>
                  </a:lnTo>
                  <a:lnTo>
                    <a:pt x="13665" y="863"/>
                  </a:lnTo>
                  <a:lnTo>
                    <a:pt x="13589" y="1028"/>
                  </a:lnTo>
                  <a:lnTo>
                    <a:pt x="13538" y="1206"/>
                  </a:lnTo>
                  <a:lnTo>
                    <a:pt x="13347" y="1231"/>
                  </a:lnTo>
                  <a:lnTo>
                    <a:pt x="13157" y="1320"/>
                  </a:lnTo>
                  <a:lnTo>
                    <a:pt x="12509" y="1727"/>
                  </a:lnTo>
                  <a:lnTo>
                    <a:pt x="12242" y="2235"/>
                  </a:lnTo>
                  <a:lnTo>
                    <a:pt x="12242" y="5372"/>
                  </a:lnTo>
                  <a:lnTo>
                    <a:pt x="11696" y="4889"/>
                  </a:lnTo>
                  <a:lnTo>
                    <a:pt x="9817" y="4889"/>
                  </a:lnTo>
                  <a:lnTo>
                    <a:pt x="9461" y="4546"/>
                  </a:lnTo>
                  <a:lnTo>
                    <a:pt x="6870" y="4546"/>
                  </a:lnTo>
                  <a:lnTo>
                    <a:pt x="6565" y="4826"/>
                  </a:lnTo>
                  <a:lnTo>
                    <a:pt x="6362" y="4826"/>
                  </a:lnTo>
                  <a:lnTo>
                    <a:pt x="6362" y="13398"/>
                  </a:lnTo>
                  <a:lnTo>
                    <a:pt x="6172" y="13284"/>
                  </a:lnTo>
                  <a:lnTo>
                    <a:pt x="5905" y="12941"/>
                  </a:lnTo>
                  <a:lnTo>
                    <a:pt x="5803" y="12763"/>
                  </a:lnTo>
                  <a:lnTo>
                    <a:pt x="5702" y="12319"/>
                  </a:lnTo>
                  <a:lnTo>
                    <a:pt x="5816" y="12179"/>
                  </a:lnTo>
                  <a:lnTo>
                    <a:pt x="6019" y="12153"/>
                  </a:lnTo>
                  <a:lnTo>
                    <a:pt x="6235" y="12611"/>
                  </a:lnTo>
                  <a:lnTo>
                    <a:pt x="6362" y="13398"/>
                  </a:lnTo>
                  <a:lnTo>
                    <a:pt x="6362" y="4826"/>
                  </a:lnTo>
                  <a:lnTo>
                    <a:pt x="4254" y="4826"/>
                  </a:lnTo>
                  <a:lnTo>
                    <a:pt x="3213" y="5803"/>
                  </a:lnTo>
                  <a:lnTo>
                    <a:pt x="3213" y="6070"/>
                  </a:lnTo>
                  <a:lnTo>
                    <a:pt x="2286" y="6070"/>
                  </a:lnTo>
                  <a:lnTo>
                    <a:pt x="1270" y="7035"/>
                  </a:lnTo>
                  <a:lnTo>
                    <a:pt x="1270" y="8051"/>
                  </a:lnTo>
                  <a:lnTo>
                    <a:pt x="1016" y="8051"/>
                  </a:lnTo>
                  <a:lnTo>
                    <a:pt x="0" y="8991"/>
                  </a:lnTo>
                  <a:lnTo>
                    <a:pt x="0" y="11417"/>
                  </a:lnTo>
                  <a:lnTo>
                    <a:pt x="152" y="11569"/>
                  </a:lnTo>
                  <a:lnTo>
                    <a:pt x="152" y="13614"/>
                  </a:lnTo>
                  <a:lnTo>
                    <a:pt x="838" y="14262"/>
                  </a:lnTo>
                  <a:lnTo>
                    <a:pt x="838" y="15557"/>
                  </a:lnTo>
                  <a:lnTo>
                    <a:pt x="1816" y="16484"/>
                  </a:lnTo>
                  <a:lnTo>
                    <a:pt x="1816" y="17564"/>
                  </a:lnTo>
                  <a:lnTo>
                    <a:pt x="2844" y="18567"/>
                  </a:lnTo>
                  <a:lnTo>
                    <a:pt x="3048" y="19088"/>
                  </a:lnTo>
                  <a:lnTo>
                    <a:pt x="3111" y="19672"/>
                  </a:lnTo>
                  <a:lnTo>
                    <a:pt x="3124" y="20193"/>
                  </a:lnTo>
                  <a:lnTo>
                    <a:pt x="2425" y="20853"/>
                  </a:lnTo>
                  <a:lnTo>
                    <a:pt x="2438" y="23279"/>
                  </a:lnTo>
                  <a:lnTo>
                    <a:pt x="3606" y="24053"/>
                  </a:lnTo>
                  <a:lnTo>
                    <a:pt x="5092" y="24053"/>
                  </a:lnTo>
                  <a:lnTo>
                    <a:pt x="6896" y="23418"/>
                  </a:lnTo>
                  <a:lnTo>
                    <a:pt x="7226" y="23342"/>
                  </a:lnTo>
                  <a:lnTo>
                    <a:pt x="7353" y="23266"/>
                  </a:lnTo>
                  <a:lnTo>
                    <a:pt x="10236" y="22250"/>
                  </a:lnTo>
                  <a:lnTo>
                    <a:pt x="11531" y="22250"/>
                  </a:lnTo>
                  <a:lnTo>
                    <a:pt x="11684" y="22326"/>
                  </a:lnTo>
                  <a:lnTo>
                    <a:pt x="12547" y="22326"/>
                  </a:lnTo>
                  <a:lnTo>
                    <a:pt x="12827" y="22275"/>
                  </a:lnTo>
                  <a:lnTo>
                    <a:pt x="16154" y="22250"/>
                  </a:lnTo>
                  <a:lnTo>
                    <a:pt x="16573" y="22263"/>
                  </a:lnTo>
                  <a:lnTo>
                    <a:pt x="17475" y="22428"/>
                  </a:lnTo>
                  <a:lnTo>
                    <a:pt x="17741" y="22275"/>
                  </a:lnTo>
                  <a:lnTo>
                    <a:pt x="21678" y="22301"/>
                  </a:lnTo>
                  <a:lnTo>
                    <a:pt x="22313" y="22682"/>
                  </a:lnTo>
                  <a:lnTo>
                    <a:pt x="23177" y="22682"/>
                  </a:lnTo>
                  <a:lnTo>
                    <a:pt x="23393" y="22644"/>
                  </a:lnTo>
                  <a:lnTo>
                    <a:pt x="25374" y="23368"/>
                  </a:lnTo>
                  <a:lnTo>
                    <a:pt x="25679" y="23558"/>
                  </a:lnTo>
                  <a:lnTo>
                    <a:pt x="25895" y="23558"/>
                  </a:lnTo>
                  <a:lnTo>
                    <a:pt x="27266" y="24053"/>
                  </a:lnTo>
                  <a:lnTo>
                    <a:pt x="27647" y="24053"/>
                  </a:lnTo>
                  <a:lnTo>
                    <a:pt x="28752" y="24053"/>
                  </a:lnTo>
                  <a:lnTo>
                    <a:pt x="29883" y="23279"/>
                  </a:lnTo>
                  <a:lnTo>
                    <a:pt x="29883" y="21882"/>
                  </a:lnTo>
                  <a:lnTo>
                    <a:pt x="29908" y="20866"/>
                  </a:lnTo>
                  <a:lnTo>
                    <a:pt x="29184" y="20167"/>
                  </a:lnTo>
                  <a:lnTo>
                    <a:pt x="29222" y="19659"/>
                  </a:lnTo>
                  <a:lnTo>
                    <a:pt x="29273" y="19151"/>
                  </a:lnTo>
                  <a:lnTo>
                    <a:pt x="29337" y="18999"/>
                  </a:lnTo>
                  <a:lnTo>
                    <a:pt x="29527" y="18465"/>
                  </a:lnTo>
                  <a:lnTo>
                    <a:pt x="30492" y="17526"/>
                  </a:lnTo>
                  <a:lnTo>
                    <a:pt x="30492" y="16522"/>
                  </a:lnTo>
                  <a:lnTo>
                    <a:pt x="31546" y="15532"/>
                  </a:lnTo>
                  <a:lnTo>
                    <a:pt x="31546" y="14198"/>
                  </a:lnTo>
                  <a:lnTo>
                    <a:pt x="32156" y="13614"/>
                  </a:lnTo>
                  <a:lnTo>
                    <a:pt x="32156" y="11582"/>
                  </a:lnTo>
                  <a:lnTo>
                    <a:pt x="32321" y="11417"/>
                  </a:lnTo>
                  <a:lnTo>
                    <a:pt x="32321" y="89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5" name="object 125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751255" y="702018"/>
              <a:ext cx="40589" cy="44526"/>
            </a:xfrm>
            <a:prstGeom prst="rect">
              <a:avLst/>
            </a:prstGeom>
          </p:spPr>
        </p:pic>
        <p:sp>
          <p:nvSpPr>
            <p:cNvPr id="126" name="object 126"/>
            <p:cNvSpPr/>
            <p:nvPr/>
          </p:nvSpPr>
          <p:spPr>
            <a:xfrm>
              <a:off x="760647" y="699802"/>
              <a:ext cx="23495" cy="4445"/>
            </a:xfrm>
            <a:custGeom>
              <a:avLst/>
              <a:gdLst/>
              <a:ahLst/>
              <a:cxnLst/>
              <a:rect l="l" t="t" r="r" b="b"/>
              <a:pathLst>
                <a:path w="23495" h="4445">
                  <a:moveTo>
                    <a:pt x="0" y="3984"/>
                  </a:moveTo>
                  <a:lnTo>
                    <a:pt x="210" y="3530"/>
                  </a:lnTo>
                  <a:lnTo>
                    <a:pt x="0" y="1411"/>
                  </a:lnTo>
                  <a:lnTo>
                    <a:pt x="6698" y="0"/>
                  </a:lnTo>
                  <a:lnTo>
                    <a:pt x="11729" y="59"/>
                  </a:lnTo>
                  <a:lnTo>
                    <a:pt x="16477" y="59"/>
                  </a:lnTo>
                  <a:lnTo>
                    <a:pt x="22935" y="1411"/>
                  </a:lnTo>
                  <a:lnTo>
                    <a:pt x="22828" y="2222"/>
                  </a:lnTo>
                  <a:lnTo>
                    <a:pt x="3574" y="2222"/>
                  </a:lnTo>
                  <a:lnTo>
                    <a:pt x="0" y="3984"/>
                  </a:lnTo>
                  <a:close/>
                </a:path>
                <a:path w="23495" h="4445">
                  <a:moveTo>
                    <a:pt x="16477" y="59"/>
                  </a:moveTo>
                  <a:lnTo>
                    <a:pt x="11729" y="59"/>
                  </a:lnTo>
                  <a:lnTo>
                    <a:pt x="16191" y="0"/>
                  </a:lnTo>
                  <a:lnTo>
                    <a:pt x="16477" y="59"/>
                  </a:lnTo>
                  <a:close/>
                </a:path>
                <a:path w="23495" h="4445">
                  <a:moveTo>
                    <a:pt x="22935" y="3984"/>
                  </a:moveTo>
                  <a:lnTo>
                    <a:pt x="20359" y="2222"/>
                  </a:lnTo>
                  <a:lnTo>
                    <a:pt x="22828" y="2222"/>
                  </a:lnTo>
                  <a:lnTo>
                    <a:pt x="22650" y="3530"/>
                  </a:lnTo>
                  <a:lnTo>
                    <a:pt x="22935" y="39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7" name="object 127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757631" y="684098"/>
              <a:ext cx="28930" cy="20345"/>
            </a:xfrm>
            <a:prstGeom prst="rect">
              <a:avLst/>
            </a:prstGeom>
          </p:spPr>
        </p:pic>
        <p:sp>
          <p:nvSpPr>
            <p:cNvPr id="128" name="object 128"/>
            <p:cNvSpPr/>
            <p:nvPr/>
          </p:nvSpPr>
          <p:spPr>
            <a:xfrm>
              <a:off x="762711" y="693876"/>
              <a:ext cx="19050" cy="6350"/>
            </a:xfrm>
            <a:custGeom>
              <a:avLst/>
              <a:gdLst/>
              <a:ahLst/>
              <a:cxnLst/>
              <a:rect l="l" t="t" r="r" b="b"/>
              <a:pathLst>
                <a:path w="19050" h="6350">
                  <a:moveTo>
                    <a:pt x="4838" y="762"/>
                  </a:moveTo>
                  <a:lnTo>
                    <a:pt x="1892" y="0"/>
                  </a:lnTo>
                  <a:lnTo>
                    <a:pt x="0" y="2819"/>
                  </a:lnTo>
                  <a:lnTo>
                    <a:pt x="2806" y="2413"/>
                  </a:lnTo>
                  <a:lnTo>
                    <a:pt x="2895" y="4787"/>
                  </a:lnTo>
                  <a:lnTo>
                    <a:pt x="2425" y="4216"/>
                  </a:lnTo>
                  <a:lnTo>
                    <a:pt x="2070" y="3098"/>
                  </a:lnTo>
                  <a:lnTo>
                    <a:pt x="952" y="3086"/>
                  </a:lnTo>
                  <a:lnTo>
                    <a:pt x="406" y="3314"/>
                  </a:lnTo>
                  <a:lnTo>
                    <a:pt x="266" y="3556"/>
                  </a:lnTo>
                  <a:lnTo>
                    <a:pt x="368" y="5524"/>
                  </a:lnTo>
                  <a:lnTo>
                    <a:pt x="406" y="5791"/>
                  </a:lnTo>
                  <a:lnTo>
                    <a:pt x="1892" y="5143"/>
                  </a:lnTo>
                  <a:lnTo>
                    <a:pt x="1993" y="5410"/>
                  </a:lnTo>
                  <a:lnTo>
                    <a:pt x="2070" y="5143"/>
                  </a:lnTo>
                  <a:lnTo>
                    <a:pt x="2133" y="4940"/>
                  </a:lnTo>
                  <a:lnTo>
                    <a:pt x="1308" y="4787"/>
                  </a:lnTo>
                  <a:lnTo>
                    <a:pt x="1549" y="4406"/>
                  </a:lnTo>
                  <a:lnTo>
                    <a:pt x="2044" y="4216"/>
                  </a:lnTo>
                  <a:lnTo>
                    <a:pt x="2463" y="4610"/>
                  </a:lnTo>
                  <a:lnTo>
                    <a:pt x="2489" y="4787"/>
                  </a:lnTo>
                  <a:lnTo>
                    <a:pt x="2336" y="4940"/>
                  </a:lnTo>
                  <a:lnTo>
                    <a:pt x="2438" y="5524"/>
                  </a:lnTo>
                  <a:lnTo>
                    <a:pt x="2806" y="5778"/>
                  </a:lnTo>
                  <a:lnTo>
                    <a:pt x="3416" y="5410"/>
                  </a:lnTo>
                  <a:lnTo>
                    <a:pt x="4076" y="5448"/>
                  </a:lnTo>
                  <a:lnTo>
                    <a:pt x="4330" y="5143"/>
                  </a:lnTo>
                  <a:lnTo>
                    <a:pt x="4419" y="4787"/>
                  </a:lnTo>
                  <a:lnTo>
                    <a:pt x="4457" y="4610"/>
                  </a:lnTo>
                  <a:lnTo>
                    <a:pt x="4495" y="4406"/>
                  </a:lnTo>
                  <a:lnTo>
                    <a:pt x="3568" y="4546"/>
                  </a:lnTo>
                  <a:lnTo>
                    <a:pt x="2997" y="2755"/>
                  </a:lnTo>
                  <a:lnTo>
                    <a:pt x="3327" y="2413"/>
                  </a:lnTo>
                  <a:lnTo>
                    <a:pt x="4838" y="762"/>
                  </a:lnTo>
                  <a:close/>
                </a:path>
                <a:path w="19050" h="6350">
                  <a:moveTo>
                    <a:pt x="7150" y="4216"/>
                  </a:moveTo>
                  <a:lnTo>
                    <a:pt x="7010" y="3556"/>
                  </a:lnTo>
                  <a:lnTo>
                    <a:pt x="6642" y="1752"/>
                  </a:lnTo>
                  <a:lnTo>
                    <a:pt x="4724" y="2057"/>
                  </a:lnTo>
                  <a:lnTo>
                    <a:pt x="4025" y="2565"/>
                  </a:lnTo>
                  <a:lnTo>
                    <a:pt x="3619" y="4318"/>
                  </a:lnTo>
                  <a:lnTo>
                    <a:pt x="3886" y="3898"/>
                  </a:lnTo>
                  <a:lnTo>
                    <a:pt x="4584" y="3556"/>
                  </a:lnTo>
                  <a:lnTo>
                    <a:pt x="5130" y="3568"/>
                  </a:lnTo>
                  <a:lnTo>
                    <a:pt x="5016" y="4419"/>
                  </a:lnTo>
                  <a:lnTo>
                    <a:pt x="7150" y="4216"/>
                  </a:lnTo>
                  <a:close/>
                </a:path>
                <a:path w="19050" h="6350">
                  <a:moveTo>
                    <a:pt x="15163" y="4356"/>
                  </a:moveTo>
                  <a:lnTo>
                    <a:pt x="14973" y="3556"/>
                  </a:lnTo>
                  <a:lnTo>
                    <a:pt x="14719" y="2565"/>
                  </a:lnTo>
                  <a:lnTo>
                    <a:pt x="14097" y="2057"/>
                  </a:lnTo>
                  <a:lnTo>
                    <a:pt x="12141" y="1752"/>
                  </a:lnTo>
                  <a:lnTo>
                    <a:pt x="11595" y="4216"/>
                  </a:lnTo>
                  <a:lnTo>
                    <a:pt x="13766" y="4419"/>
                  </a:lnTo>
                  <a:lnTo>
                    <a:pt x="13639" y="3568"/>
                  </a:lnTo>
                  <a:lnTo>
                    <a:pt x="14211" y="3568"/>
                  </a:lnTo>
                  <a:lnTo>
                    <a:pt x="14884" y="3898"/>
                  </a:lnTo>
                  <a:lnTo>
                    <a:pt x="15163" y="4356"/>
                  </a:lnTo>
                  <a:close/>
                </a:path>
                <a:path w="19050" h="6350">
                  <a:moveTo>
                    <a:pt x="16370" y="5448"/>
                  </a:moveTo>
                  <a:lnTo>
                    <a:pt x="15430" y="5448"/>
                  </a:lnTo>
                  <a:lnTo>
                    <a:pt x="15938" y="5778"/>
                  </a:lnTo>
                  <a:lnTo>
                    <a:pt x="16344" y="5524"/>
                  </a:lnTo>
                  <a:close/>
                </a:path>
                <a:path w="19050" h="6350">
                  <a:moveTo>
                    <a:pt x="18770" y="2819"/>
                  </a:moveTo>
                  <a:lnTo>
                    <a:pt x="18491" y="2413"/>
                  </a:lnTo>
                  <a:lnTo>
                    <a:pt x="16891" y="0"/>
                  </a:lnTo>
                  <a:lnTo>
                    <a:pt x="13995" y="762"/>
                  </a:lnTo>
                  <a:lnTo>
                    <a:pt x="15760" y="2755"/>
                  </a:lnTo>
                  <a:lnTo>
                    <a:pt x="15341" y="4229"/>
                  </a:lnTo>
                  <a:lnTo>
                    <a:pt x="15278" y="4559"/>
                  </a:lnTo>
                  <a:lnTo>
                    <a:pt x="14249" y="4406"/>
                  </a:lnTo>
                  <a:lnTo>
                    <a:pt x="14452" y="5143"/>
                  </a:lnTo>
                  <a:lnTo>
                    <a:pt x="14655" y="5410"/>
                  </a:lnTo>
                  <a:lnTo>
                    <a:pt x="15379" y="5410"/>
                  </a:lnTo>
                  <a:lnTo>
                    <a:pt x="16383" y="5410"/>
                  </a:lnTo>
                  <a:lnTo>
                    <a:pt x="16433" y="4940"/>
                  </a:lnTo>
                  <a:lnTo>
                    <a:pt x="16294" y="4787"/>
                  </a:lnTo>
                  <a:lnTo>
                    <a:pt x="16306" y="4610"/>
                  </a:lnTo>
                  <a:lnTo>
                    <a:pt x="16725" y="4216"/>
                  </a:lnTo>
                  <a:lnTo>
                    <a:pt x="17195" y="4406"/>
                  </a:lnTo>
                  <a:lnTo>
                    <a:pt x="17449" y="4787"/>
                  </a:lnTo>
                  <a:lnTo>
                    <a:pt x="16675" y="4940"/>
                  </a:lnTo>
                  <a:lnTo>
                    <a:pt x="16789" y="5410"/>
                  </a:lnTo>
                  <a:lnTo>
                    <a:pt x="16891" y="5143"/>
                  </a:lnTo>
                  <a:lnTo>
                    <a:pt x="18376" y="5791"/>
                  </a:lnTo>
                  <a:lnTo>
                    <a:pt x="18465" y="5143"/>
                  </a:lnTo>
                  <a:lnTo>
                    <a:pt x="18592" y="4216"/>
                  </a:lnTo>
                  <a:lnTo>
                    <a:pt x="18516" y="3556"/>
                  </a:lnTo>
                  <a:lnTo>
                    <a:pt x="18376" y="3314"/>
                  </a:lnTo>
                  <a:lnTo>
                    <a:pt x="17818" y="3086"/>
                  </a:lnTo>
                  <a:lnTo>
                    <a:pt x="16725" y="3098"/>
                  </a:lnTo>
                  <a:lnTo>
                    <a:pt x="16408" y="4127"/>
                  </a:lnTo>
                  <a:lnTo>
                    <a:pt x="15849" y="4787"/>
                  </a:lnTo>
                  <a:lnTo>
                    <a:pt x="15862" y="4610"/>
                  </a:lnTo>
                  <a:lnTo>
                    <a:pt x="15938" y="2413"/>
                  </a:lnTo>
                  <a:lnTo>
                    <a:pt x="18770" y="28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9" name="object 129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760249" y="697433"/>
              <a:ext cx="23712" cy="3797"/>
            </a:xfrm>
            <a:prstGeom prst="rect">
              <a:avLst/>
            </a:prstGeom>
          </p:spPr>
        </p:pic>
        <p:sp>
          <p:nvSpPr>
            <p:cNvPr id="130" name="object 130"/>
            <p:cNvSpPr/>
            <p:nvPr/>
          </p:nvSpPr>
          <p:spPr>
            <a:xfrm>
              <a:off x="767638" y="692302"/>
              <a:ext cx="9525" cy="8890"/>
            </a:xfrm>
            <a:custGeom>
              <a:avLst/>
              <a:gdLst/>
              <a:ahLst/>
              <a:cxnLst/>
              <a:rect l="l" t="t" r="r" b="b"/>
              <a:pathLst>
                <a:path w="9525" h="8890">
                  <a:moveTo>
                    <a:pt x="8966" y="4165"/>
                  </a:moveTo>
                  <a:lnTo>
                    <a:pt x="8902" y="0"/>
                  </a:lnTo>
                  <a:lnTo>
                    <a:pt x="5537" y="0"/>
                  </a:lnTo>
                  <a:lnTo>
                    <a:pt x="4495" y="12"/>
                  </a:lnTo>
                  <a:lnTo>
                    <a:pt x="800" y="38"/>
                  </a:lnTo>
                  <a:lnTo>
                    <a:pt x="50" y="736"/>
                  </a:lnTo>
                  <a:lnTo>
                    <a:pt x="0" y="6743"/>
                  </a:lnTo>
                  <a:lnTo>
                    <a:pt x="1651" y="8331"/>
                  </a:lnTo>
                  <a:lnTo>
                    <a:pt x="3822" y="8331"/>
                  </a:lnTo>
                  <a:lnTo>
                    <a:pt x="7962" y="8331"/>
                  </a:lnTo>
                  <a:lnTo>
                    <a:pt x="8966" y="7772"/>
                  </a:lnTo>
                  <a:lnTo>
                    <a:pt x="8966" y="416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1" name="object 131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769404" y="694156"/>
              <a:ext cx="5461" cy="4762"/>
            </a:xfrm>
            <a:prstGeom prst="rect">
              <a:avLst/>
            </a:prstGeom>
          </p:spPr>
        </p:pic>
        <p:sp>
          <p:nvSpPr>
            <p:cNvPr id="132" name="object 132"/>
            <p:cNvSpPr/>
            <p:nvPr/>
          </p:nvSpPr>
          <p:spPr>
            <a:xfrm>
              <a:off x="440970" y="1034040"/>
              <a:ext cx="645160" cy="224790"/>
            </a:xfrm>
            <a:custGeom>
              <a:avLst/>
              <a:gdLst/>
              <a:ahLst/>
              <a:cxnLst/>
              <a:rect l="l" t="t" r="r" b="b"/>
              <a:pathLst>
                <a:path w="645160" h="224790">
                  <a:moveTo>
                    <a:pt x="644570" y="219087"/>
                  </a:moveTo>
                  <a:lnTo>
                    <a:pt x="597829" y="219087"/>
                  </a:lnTo>
                  <a:lnTo>
                    <a:pt x="597829" y="5371"/>
                  </a:lnTo>
                  <a:lnTo>
                    <a:pt x="644570" y="5371"/>
                  </a:lnTo>
                  <a:lnTo>
                    <a:pt x="644570" y="219087"/>
                  </a:lnTo>
                  <a:close/>
                </a:path>
                <a:path w="645160" h="224790">
                  <a:moveTo>
                    <a:pt x="546893" y="194950"/>
                  </a:moveTo>
                  <a:lnTo>
                    <a:pt x="469738" y="194950"/>
                  </a:lnTo>
                  <a:lnTo>
                    <a:pt x="478289" y="194470"/>
                  </a:lnTo>
                  <a:lnTo>
                    <a:pt x="485880" y="193034"/>
                  </a:lnTo>
                  <a:lnTo>
                    <a:pt x="492511" y="190647"/>
                  </a:lnTo>
                  <a:lnTo>
                    <a:pt x="498181" y="187312"/>
                  </a:lnTo>
                  <a:lnTo>
                    <a:pt x="505135" y="182176"/>
                  </a:lnTo>
                  <a:lnTo>
                    <a:pt x="508590" y="175244"/>
                  </a:lnTo>
                  <a:lnTo>
                    <a:pt x="508590" y="159584"/>
                  </a:lnTo>
                  <a:lnTo>
                    <a:pt x="477343" y="132013"/>
                  </a:lnTo>
                  <a:lnTo>
                    <a:pt x="462325" y="124044"/>
                  </a:lnTo>
                  <a:lnTo>
                    <a:pt x="448326" y="116045"/>
                  </a:lnTo>
                  <a:lnTo>
                    <a:pt x="414242" y="85358"/>
                  </a:lnTo>
                  <a:lnTo>
                    <a:pt x="407238" y="58500"/>
                  </a:lnTo>
                  <a:lnTo>
                    <a:pt x="408511" y="45934"/>
                  </a:lnTo>
                  <a:lnTo>
                    <a:pt x="438675" y="9034"/>
                  </a:lnTo>
                  <a:lnTo>
                    <a:pt x="481568" y="0"/>
                  </a:lnTo>
                  <a:lnTo>
                    <a:pt x="495422" y="466"/>
                  </a:lnTo>
                  <a:lnTo>
                    <a:pt x="510140" y="1860"/>
                  </a:lnTo>
                  <a:lnTo>
                    <a:pt x="525718" y="4175"/>
                  </a:lnTo>
                  <a:lnTo>
                    <a:pt x="542154" y="7403"/>
                  </a:lnTo>
                  <a:lnTo>
                    <a:pt x="542154" y="29332"/>
                  </a:lnTo>
                  <a:lnTo>
                    <a:pt x="487652" y="29332"/>
                  </a:lnTo>
                  <a:lnTo>
                    <a:pt x="480301" y="29745"/>
                  </a:lnTo>
                  <a:lnTo>
                    <a:pt x="453510" y="59022"/>
                  </a:lnTo>
                  <a:lnTo>
                    <a:pt x="455701" y="64176"/>
                  </a:lnTo>
                  <a:lnTo>
                    <a:pt x="500709" y="93438"/>
                  </a:lnTo>
                  <a:lnTo>
                    <a:pt x="515675" y="101931"/>
                  </a:lnTo>
                  <a:lnTo>
                    <a:pt x="550843" y="133040"/>
                  </a:lnTo>
                  <a:lnTo>
                    <a:pt x="557732" y="160875"/>
                  </a:lnTo>
                  <a:lnTo>
                    <a:pt x="556283" y="174941"/>
                  </a:lnTo>
                  <a:lnTo>
                    <a:pt x="551934" y="187402"/>
                  </a:lnTo>
                  <a:lnTo>
                    <a:pt x="546893" y="194950"/>
                  </a:lnTo>
                  <a:close/>
                </a:path>
                <a:path w="645160" h="224790">
                  <a:moveTo>
                    <a:pt x="542154" y="41593"/>
                  </a:moveTo>
                  <a:lnTo>
                    <a:pt x="525812" y="36237"/>
                  </a:lnTo>
                  <a:lnTo>
                    <a:pt x="511282" y="32405"/>
                  </a:lnTo>
                  <a:lnTo>
                    <a:pt x="498562" y="30101"/>
                  </a:lnTo>
                  <a:lnTo>
                    <a:pt x="487652" y="29332"/>
                  </a:lnTo>
                  <a:lnTo>
                    <a:pt x="542154" y="29332"/>
                  </a:lnTo>
                  <a:lnTo>
                    <a:pt x="542154" y="41593"/>
                  </a:lnTo>
                  <a:close/>
                </a:path>
                <a:path w="645160" h="224790">
                  <a:moveTo>
                    <a:pt x="470499" y="224406"/>
                  </a:moveTo>
                  <a:lnTo>
                    <a:pt x="456446" y="223957"/>
                  </a:lnTo>
                  <a:lnTo>
                    <a:pt x="441295" y="222608"/>
                  </a:lnTo>
                  <a:lnTo>
                    <a:pt x="425042" y="220356"/>
                  </a:lnTo>
                  <a:lnTo>
                    <a:pt x="407686" y="217195"/>
                  </a:lnTo>
                  <a:lnTo>
                    <a:pt x="407686" y="180511"/>
                  </a:lnTo>
                  <a:lnTo>
                    <a:pt x="425163" y="186836"/>
                  </a:lnTo>
                  <a:lnTo>
                    <a:pt x="441327" y="191347"/>
                  </a:lnTo>
                  <a:lnTo>
                    <a:pt x="456183" y="194050"/>
                  </a:lnTo>
                  <a:lnTo>
                    <a:pt x="469738" y="194950"/>
                  </a:lnTo>
                  <a:lnTo>
                    <a:pt x="546893" y="194950"/>
                  </a:lnTo>
                  <a:lnTo>
                    <a:pt x="544681" y="198263"/>
                  </a:lnTo>
                  <a:lnTo>
                    <a:pt x="534521" y="207532"/>
                  </a:lnTo>
                  <a:lnTo>
                    <a:pt x="521829" y="214914"/>
                  </a:lnTo>
                  <a:lnTo>
                    <a:pt x="506929" y="220187"/>
                  </a:lnTo>
                  <a:lnTo>
                    <a:pt x="489819" y="223351"/>
                  </a:lnTo>
                  <a:lnTo>
                    <a:pt x="470499" y="224406"/>
                  </a:lnTo>
                  <a:close/>
                </a:path>
                <a:path w="645160" h="224790">
                  <a:moveTo>
                    <a:pt x="298663" y="224406"/>
                  </a:moveTo>
                  <a:lnTo>
                    <a:pt x="249529" y="217006"/>
                  </a:lnTo>
                  <a:lnTo>
                    <a:pt x="212594" y="194793"/>
                  </a:lnTo>
                  <a:lnTo>
                    <a:pt x="189509" y="159350"/>
                  </a:lnTo>
                  <a:lnTo>
                    <a:pt x="181805" y="112202"/>
                  </a:lnTo>
                  <a:lnTo>
                    <a:pt x="183745" y="86754"/>
                  </a:lnTo>
                  <a:lnTo>
                    <a:pt x="199270" y="45206"/>
                  </a:lnTo>
                  <a:lnTo>
                    <a:pt x="230018" y="16380"/>
                  </a:lnTo>
                  <a:lnTo>
                    <a:pt x="274281" y="1823"/>
                  </a:lnTo>
                  <a:lnTo>
                    <a:pt x="301392" y="0"/>
                  </a:lnTo>
                  <a:lnTo>
                    <a:pt x="319733" y="520"/>
                  </a:lnTo>
                  <a:lnTo>
                    <a:pt x="338005" y="2075"/>
                  </a:lnTo>
                  <a:lnTo>
                    <a:pt x="356214" y="4657"/>
                  </a:lnTo>
                  <a:lnTo>
                    <a:pt x="374368" y="8258"/>
                  </a:lnTo>
                  <a:lnTo>
                    <a:pt x="374368" y="29332"/>
                  </a:lnTo>
                  <a:lnTo>
                    <a:pt x="305480" y="29332"/>
                  </a:lnTo>
                  <a:lnTo>
                    <a:pt x="288745" y="30669"/>
                  </a:lnTo>
                  <a:lnTo>
                    <a:pt x="250694" y="50765"/>
                  </a:lnTo>
                  <a:lnTo>
                    <a:pt x="232647" y="93068"/>
                  </a:lnTo>
                  <a:lnTo>
                    <a:pt x="231442" y="111662"/>
                  </a:lnTo>
                  <a:lnTo>
                    <a:pt x="232733" y="129932"/>
                  </a:lnTo>
                  <a:lnTo>
                    <a:pt x="252123" y="171993"/>
                  </a:lnTo>
                  <a:lnTo>
                    <a:pt x="292294" y="192297"/>
                  </a:lnTo>
                  <a:lnTo>
                    <a:pt x="309713" y="193652"/>
                  </a:lnTo>
                  <a:lnTo>
                    <a:pt x="376504" y="193652"/>
                  </a:lnTo>
                  <a:lnTo>
                    <a:pt x="376504" y="210550"/>
                  </a:lnTo>
                  <a:lnTo>
                    <a:pt x="359394" y="216610"/>
                  </a:lnTo>
                  <a:lnTo>
                    <a:pt x="340721" y="220940"/>
                  </a:lnTo>
                  <a:lnTo>
                    <a:pt x="320478" y="223539"/>
                  </a:lnTo>
                  <a:lnTo>
                    <a:pt x="298663" y="224406"/>
                  </a:lnTo>
                  <a:close/>
                </a:path>
                <a:path w="645160" h="224790">
                  <a:moveTo>
                    <a:pt x="44029" y="219087"/>
                  </a:moveTo>
                  <a:lnTo>
                    <a:pt x="0" y="219087"/>
                  </a:lnTo>
                  <a:lnTo>
                    <a:pt x="0" y="5371"/>
                  </a:lnTo>
                  <a:lnTo>
                    <a:pt x="84063" y="5371"/>
                  </a:lnTo>
                  <a:lnTo>
                    <a:pt x="114002" y="8681"/>
                  </a:lnTo>
                  <a:lnTo>
                    <a:pt x="135387" y="18611"/>
                  </a:lnTo>
                  <a:lnTo>
                    <a:pt x="147847" y="34687"/>
                  </a:lnTo>
                  <a:lnTo>
                    <a:pt x="44029" y="34687"/>
                  </a:lnTo>
                  <a:lnTo>
                    <a:pt x="44029" y="102377"/>
                  </a:lnTo>
                  <a:lnTo>
                    <a:pt x="134145" y="102377"/>
                  </a:lnTo>
                  <a:lnTo>
                    <a:pt x="127112" y="108719"/>
                  </a:lnTo>
                  <a:lnTo>
                    <a:pt x="118592" y="114471"/>
                  </a:lnTo>
                  <a:lnTo>
                    <a:pt x="108977" y="119274"/>
                  </a:lnTo>
                  <a:lnTo>
                    <a:pt x="118117" y="131698"/>
                  </a:lnTo>
                  <a:lnTo>
                    <a:pt x="44029" y="131698"/>
                  </a:lnTo>
                  <a:lnTo>
                    <a:pt x="44029" y="219087"/>
                  </a:lnTo>
                  <a:close/>
                </a:path>
                <a:path w="645160" h="224790">
                  <a:moveTo>
                    <a:pt x="374368" y="43040"/>
                  </a:moveTo>
                  <a:lnTo>
                    <a:pt x="354642" y="37039"/>
                  </a:lnTo>
                  <a:lnTo>
                    <a:pt x="336587" y="32756"/>
                  </a:lnTo>
                  <a:lnTo>
                    <a:pt x="320201" y="30188"/>
                  </a:lnTo>
                  <a:lnTo>
                    <a:pt x="305480" y="29332"/>
                  </a:lnTo>
                  <a:lnTo>
                    <a:pt x="374368" y="29332"/>
                  </a:lnTo>
                  <a:lnTo>
                    <a:pt x="374368" y="43040"/>
                  </a:lnTo>
                  <a:close/>
                </a:path>
                <a:path w="645160" h="224790">
                  <a:moveTo>
                    <a:pt x="134145" y="102377"/>
                  </a:moveTo>
                  <a:lnTo>
                    <a:pt x="54777" y="102377"/>
                  </a:lnTo>
                  <a:lnTo>
                    <a:pt x="77018" y="99932"/>
                  </a:lnTo>
                  <a:lnTo>
                    <a:pt x="92901" y="92598"/>
                  </a:lnTo>
                  <a:lnTo>
                    <a:pt x="102429" y="80374"/>
                  </a:lnTo>
                  <a:lnTo>
                    <a:pt x="105604" y="63260"/>
                  </a:lnTo>
                  <a:lnTo>
                    <a:pt x="102772" y="50754"/>
                  </a:lnTo>
                  <a:lnTo>
                    <a:pt x="94273" y="41826"/>
                  </a:lnTo>
                  <a:lnTo>
                    <a:pt x="80103" y="36471"/>
                  </a:lnTo>
                  <a:lnTo>
                    <a:pt x="60256" y="34687"/>
                  </a:lnTo>
                  <a:lnTo>
                    <a:pt x="147847" y="34687"/>
                  </a:lnTo>
                  <a:lnTo>
                    <a:pt x="148217" y="35164"/>
                  </a:lnTo>
                  <a:lnTo>
                    <a:pt x="152493" y="58343"/>
                  </a:lnTo>
                  <a:lnTo>
                    <a:pt x="151773" y="68016"/>
                  </a:lnTo>
                  <a:lnTo>
                    <a:pt x="149605" y="77246"/>
                  </a:lnTo>
                  <a:lnTo>
                    <a:pt x="145979" y="86032"/>
                  </a:lnTo>
                  <a:lnTo>
                    <a:pt x="140883" y="94371"/>
                  </a:lnTo>
                  <a:lnTo>
                    <a:pt x="134541" y="102020"/>
                  </a:lnTo>
                  <a:lnTo>
                    <a:pt x="134145" y="102377"/>
                  </a:lnTo>
                  <a:close/>
                </a:path>
                <a:path w="645160" h="224790">
                  <a:moveTo>
                    <a:pt x="182410" y="219087"/>
                  </a:moveTo>
                  <a:lnTo>
                    <a:pt x="125479" y="219087"/>
                  </a:lnTo>
                  <a:lnTo>
                    <a:pt x="69805" y="131698"/>
                  </a:lnTo>
                  <a:lnTo>
                    <a:pt x="118117" y="131698"/>
                  </a:lnTo>
                  <a:lnTo>
                    <a:pt x="182410" y="219087"/>
                  </a:lnTo>
                  <a:close/>
                </a:path>
                <a:path w="645160" h="224790">
                  <a:moveTo>
                    <a:pt x="376504" y="193652"/>
                  </a:moveTo>
                  <a:lnTo>
                    <a:pt x="309713" y="193652"/>
                  </a:lnTo>
                  <a:lnTo>
                    <a:pt x="326295" y="192658"/>
                  </a:lnTo>
                  <a:lnTo>
                    <a:pt x="342957" y="189678"/>
                  </a:lnTo>
                  <a:lnTo>
                    <a:pt x="359694" y="184713"/>
                  </a:lnTo>
                  <a:lnTo>
                    <a:pt x="376504" y="177765"/>
                  </a:lnTo>
                  <a:lnTo>
                    <a:pt x="376504" y="1936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3" name="object 133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350926" y="1338259"/>
              <a:ext cx="784663" cy="497710"/>
            </a:xfrm>
            <a:prstGeom prst="rect">
              <a:avLst/>
            </a:prstGeom>
          </p:spPr>
        </p:pic>
        <p:sp>
          <p:nvSpPr>
            <p:cNvPr id="134" name="object 134"/>
            <p:cNvSpPr/>
            <p:nvPr/>
          </p:nvSpPr>
          <p:spPr>
            <a:xfrm>
              <a:off x="373126" y="3408159"/>
              <a:ext cx="1311910" cy="1071880"/>
            </a:xfrm>
            <a:custGeom>
              <a:avLst/>
              <a:gdLst/>
              <a:ahLst/>
              <a:cxnLst/>
              <a:rect l="l" t="t" r="r" b="b"/>
              <a:pathLst>
                <a:path w="1311910" h="1071879">
                  <a:moveTo>
                    <a:pt x="201752" y="109169"/>
                  </a:moveTo>
                  <a:lnTo>
                    <a:pt x="198577" y="99580"/>
                  </a:lnTo>
                  <a:lnTo>
                    <a:pt x="190271" y="91643"/>
                  </a:lnTo>
                  <a:lnTo>
                    <a:pt x="177495" y="86245"/>
                  </a:lnTo>
                  <a:lnTo>
                    <a:pt x="160959" y="84239"/>
                  </a:lnTo>
                  <a:lnTo>
                    <a:pt x="139141" y="87744"/>
                  </a:lnTo>
                  <a:lnTo>
                    <a:pt x="93192" y="110744"/>
                  </a:lnTo>
                  <a:lnTo>
                    <a:pt x="48691" y="156743"/>
                  </a:lnTo>
                  <a:lnTo>
                    <a:pt x="30949" y="192049"/>
                  </a:lnTo>
                  <a:lnTo>
                    <a:pt x="20066" y="230124"/>
                  </a:lnTo>
                  <a:lnTo>
                    <a:pt x="16370" y="268262"/>
                  </a:lnTo>
                  <a:lnTo>
                    <a:pt x="20815" y="304673"/>
                  </a:lnTo>
                  <a:lnTo>
                    <a:pt x="33286" y="331190"/>
                  </a:lnTo>
                  <a:lnTo>
                    <a:pt x="52514" y="347408"/>
                  </a:lnTo>
                  <a:lnTo>
                    <a:pt x="77241" y="352907"/>
                  </a:lnTo>
                  <a:lnTo>
                    <a:pt x="104343" y="348284"/>
                  </a:lnTo>
                  <a:lnTo>
                    <a:pt x="162242" y="313575"/>
                  </a:lnTo>
                  <a:lnTo>
                    <a:pt x="188531" y="285026"/>
                  </a:lnTo>
                  <a:lnTo>
                    <a:pt x="166408" y="294576"/>
                  </a:lnTo>
                  <a:lnTo>
                    <a:pt x="147561" y="309003"/>
                  </a:lnTo>
                  <a:lnTo>
                    <a:pt x="127406" y="318782"/>
                  </a:lnTo>
                  <a:lnTo>
                    <a:pt x="105664" y="322376"/>
                  </a:lnTo>
                  <a:lnTo>
                    <a:pt x="87464" y="318033"/>
                  </a:lnTo>
                  <a:lnTo>
                    <a:pt x="73558" y="305054"/>
                  </a:lnTo>
                  <a:lnTo>
                    <a:pt x="64668" y="283591"/>
                  </a:lnTo>
                  <a:lnTo>
                    <a:pt x="61544" y="253758"/>
                  </a:lnTo>
                  <a:lnTo>
                    <a:pt x="66929" y="195529"/>
                  </a:lnTo>
                  <a:lnTo>
                    <a:pt x="81559" y="148856"/>
                  </a:lnTo>
                  <a:lnTo>
                    <a:pt x="103149" y="117830"/>
                  </a:lnTo>
                  <a:lnTo>
                    <a:pt x="129425" y="106578"/>
                  </a:lnTo>
                  <a:lnTo>
                    <a:pt x="142214" y="108394"/>
                  </a:lnTo>
                  <a:lnTo>
                    <a:pt x="152933" y="113449"/>
                  </a:lnTo>
                  <a:lnTo>
                    <a:pt x="162039" y="121145"/>
                  </a:lnTo>
                  <a:lnTo>
                    <a:pt x="169951" y="130886"/>
                  </a:lnTo>
                  <a:lnTo>
                    <a:pt x="174802" y="137883"/>
                  </a:lnTo>
                  <a:lnTo>
                    <a:pt x="179374" y="140195"/>
                  </a:lnTo>
                  <a:lnTo>
                    <a:pt x="185877" y="136334"/>
                  </a:lnTo>
                  <a:lnTo>
                    <a:pt x="192684" y="130784"/>
                  </a:lnTo>
                  <a:lnTo>
                    <a:pt x="197777" y="123672"/>
                  </a:lnTo>
                  <a:lnTo>
                    <a:pt x="200901" y="116103"/>
                  </a:lnTo>
                  <a:lnTo>
                    <a:pt x="201752" y="109169"/>
                  </a:lnTo>
                  <a:close/>
                </a:path>
                <a:path w="1311910" h="1071879">
                  <a:moveTo>
                    <a:pt x="282689" y="767880"/>
                  </a:moveTo>
                  <a:lnTo>
                    <a:pt x="276009" y="726262"/>
                  </a:lnTo>
                  <a:lnTo>
                    <a:pt x="258432" y="693267"/>
                  </a:lnTo>
                  <a:lnTo>
                    <a:pt x="257771" y="692035"/>
                  </a:lnTo>
                  <a:lnTo>
                    <a:pt x="256527" y="689711"/>
                  </a:lnTo>
                  <a:lnTo>
                    <a:pt x="225107" y="663740"/>
                  </a:lnTo>
                  <a:lnTo>
                    <a:pt x="211112" y="660488"/>
                  </a:lnTo>
                  <a:lnTo>
                    <a:pt x="211112" y="805484"/>
                  </a:lnTo>
                  <a:lnTo>
                    <a:pt x="209562" y="840079"/>
                  </a:lnTo>
                  <a:lnTo>
                    <a:pt x="202844" y="870635"/>
                  </a:lnTo>
                  <a:lnTo>
                    <a:pt x="187820" y="892429"/>
                  </a:lnTo>
                  <a:lnTo>
                    <a:pt x="161366" y="900734"/>
                  </a:lnTo>
                  <a:lnTo>
                    <a:pt x="145897" y="899337"/>
                  </a:lnTo>
                  <a:lnTo>
                    <a:pt x="130429" y="895426"/>
                  </a:lnTo>
                  <a:lnTo>
                    <a:pt x="116319" y="889482"/>
                  </a:lnTo>
                  <a:lnTo>
                    <a:pt x="104940" y="881926"/>
                  </a:lnTo>
                  <a:lnTo>
                    <a:pt x="104940" y="705383"/>
                  </a:lnTo>
                  <a:lnTo>
                    <a:pt x="114274" y="699922"/>
                  </a:lnTo>
                  <a:lnTo>
                    <a:pt x="123596" y="696150"/>
                  </a:lnTo>
                  <a:lnTo>
                    <a:pt x="133604" y="693978"/>
                  </a:lnTo>
                  <a:lnTo>
                    <a:pt x="144983" y="693267"/>
                  </a:lnTo>
                  <a:lnTo>
                    <a:pt x="169392" y="700062"/>
                  </a:lnTo>
                  <a:lnTo>
                    <a:pt x="190563" y="720725"/>
                  </a:lnTo>
                  <a:lnTo>
                    <a:pt x="205473" y="755713"/>
                  </a:lnTo>
                  <a:lnTo>
                    <a:pt x="211112" y="805484"/>
                  </a:lnTo>
                  <a:lnTo>
                    <a:pt x="211112" y="660488"/>
                  </a:lnTo>
                  <a:lnTo>
                    <a:pt x="182587" y="653846"/>
                  </a:lnTo>
                  <a:lnTo>
                    <a:pt x="175272" y="654392"/>
                  </a:lnTo>
                  <a:lnTo>
                    <a:pt x="166827" y="656348"/>
                  </a:lnTo>
                  <a:lnTo>
                    <a:pt x="157010" y="660234"/>
                  </a:lnTo>
                  <a:lnTo>
                    <a:pt x="145592" y="666572"/>
                  </a:lnTo>
                  <a:lnTo>
                    <a:pt x="114452" y="686028"/>
                  </a:lnTo>
                  <a:lnTo>
                    <a:pt x="104940" y="692035"/>
                  </a:lnTo>
                  <a:lnTo>
                    <a:pt x="105041" y="680859"/>
                  </a:lnTo>
                  <a:lnTo>
                    <a:pt x="105321" y="669912"/>
                  </a:lnTo>
                  <a:lnTo>
                    <a:pt x="105918" y="653846"/>
                  </a:lnTo>
                  <a:lnTo>
                    <a:pt x="106159" y="647750"/>
                  </a:lnTo>
                  <a:lnTo>
                    <a:pt x="81546" y="656717"/>
                  </a:lnTo>
                  <a:lnTo>
                    <a:pt x="57099" y="664375"/>
                  </a:lnTo>
                  <a:lnTo>
                    <a:pt x="31851" y="670534"/>
                  </a:lnTo>
                  <a:lnTo>
                    <a:pt x="4851" y="675055"/>
                  </a:lnTo>
                  <a:lnTo>
                    <a:pt x="4851" y="682955"/>
                  </a:lnTo>
                  <a:lnTo>
                    <a:pt x="21209" y="689267"/>
                  </a:lnTo>
                  <a:lnTo>
                    <a:pt x="30556" y="697585"/>
                  </a:lnTo>
                  <a:lnTo>
                    <a:pt x="34798" y="712381"/>
                  </a:lnTo>
                  <a:lnTo>
                    <a:pt x="35788" y="738149"/>
                  </a:lnTo>
                  <a:lnTo>
                    <a:pt x="35788" y="1006894"/>
                  </a:lnTo>
                  <a:lnTo>
                    <a:pt x="34886" y="1033348"/>
                  </a:lnTo>
                  <a:lnTo>
                    <a:pt x="30403" y="1048372"/>
                  </a:lnTo>
                  <a:lnTo>
                    <a:pt x="19672" y="1056449"/>
                  </a:lnTo>
                  <a:lnTo>
                    <a:pt x="0" y="1062088"/>
                  </a:lnTo>
                  <a:lnTo>
                    <a:pt x="0" y="1071791"/>
                  </a:lnTo>
                  <a:lnTo>
                    <a:pt x="148018" y="1071791"/>
                  </a:lnTo>
                  <a:lnTo>
                    <a:pt x="148018" y="1062088"/>
                  </a:lnTo>
                  <a:lnTo>
                    <a:pt x="124904" y="1056449"/>
                  </a:lnTo>
                  <a:lnTo>
                    <a:pt x="111912" y="1048372"/>
                  </a:lnTo>
                  <a:lnTo>
                    <a:pt x="106210" y="1033348"/>
                  </a:lnTo>
                  <a:lnTo>
                    <a:pt x="104940" y="1006894"/>
                  </a:lnTo>
                  <a:lnTo>
                    <a:pt x="104940" y="918921"/>
                  </a:lnTo>
                  <a:lnTo>
                    <a:pt x="112763" y="921410"/>
                  </a:lnTo>
                  <a:lnTo>
                    <a:pt x="121627" y="923315"/>
                  </a:lnTo>
                  <a:lnTo>
                    <a:pt x="131394" y="924547"/>
                  </a:lnTo>
                  <a:lnTo>
                    <a:pt x="141947" y="924979"/>
                  </a:lnTo>
                  <a:lnTo>
                    <a:pt x="158813" y="918921"/>
                  </a:lnTo>
                  <a:lnTo>
                    <a:pt x="182905" y="910272"/>
                  </a:lnTo>
                  <a:lnTo>
                    <a:pt x="198132" y="900734"/>
                  </a:lnTo>
                  <a:lnTo>
                    <a:pt x="221094" y="886358"/>
                  </a:lnTo>
                  <a:lnTo>
                    <a:pt x="252882" y="854100"/>
                  </a:lnTo>
                  <a:lnTo>
                    <a:pt x="274637" y="814324"/>
                  </a:lnTo>
                  <a:lnTo>
                    <a:pt x="282689" y="767880"/>
                  </a:lnTo>
                  <a:close/>
                </a:path>
                <a:path w="1311910" h="1071879">
                  <a:moveTo>
                    <a:pt x="416610" y="125768"/>
                  </a:moveTo>
                  <a:lnTo>
                    <a:pt x="393065" y="87757"/>
                  </a:lnTo>
                  <a:lnTo>
                    <a:pt x="378104" y="84823"/>
                  </a:lnTo>
                  <a:lnTo>
                    <a:pt x="378104" y="132867"/>
                  </a:lnTo>
                  <a:lnTo>
                    <a:pt x="373672" y="155346"/>
                  </a:lnTo>
                  <a:lnTo>
                    <a:pt x="357987" y="176390"/>
                  </a:lnTo>
                  <a:lnTo>
                    <a:pt x="327393" y="194208"/>
                  </a:lnTo>
                  <a:lnTo>
                    <a:pt x="278282" y="206997"/>
                  </a:lnTo>
                  <a:lnTo>
                    <a:pt x="290855" y="157975"/>
                  </a:lnTo>
                  <a:lnTo>
                    <a:pt x="308165" y="126276"/>
                  </a:lnTo>
                  <a:lnTo>
                    <a:pt x="328129" y="109245"/>
                  </a:lnTo>
                  <a:lnTo>
                    <a:pt x="348691" y="104152"/>
                  </a:lnTo>
                  <a:lnTo>
                    <a:pt x="361480" y="106387"/>
                  </a:lnTo>
                  <a:lnTo>
                    <a:pt x="370674" y="112483"/>
                  </a:lnTo>
                  <a:lnTo>
                    <a:pt x="376237" y="121602"/>
                  </a:lnTo>
                  <a:lnTo>
                    <a:pt x="378104" y="132867"/>
                  </a:lnTo>
                  <a:lnTo>
                    <a:pt x="378104" y="84823"/>
                  </a:lnTo>
                  <a:lnTo>
                    <a:pt x="336194" y="93243"/>
                  </a:lnTo>
                  <a:lnTo>
                    <a:pt x="298018" y="115163"/>
                  </a:lnTo>
                  <a:lnTo>
                    <a:pt x="267893" y="147053"/>
                  </a:lnTo>
                  <a:lnTo>
                    <a:pt x="247091" y="185369"/>
                  </a:lnTo>
                  <a:lnTo>
                    <a:pt x="235013" y="226428"/>
                  </a:lnTo>
                  <a:lnTo>
                    <a:pt x="231127" y="266509"/>
                  </a:lnTo>
                  <a:lnTo>
                    <a:pt x="237109" y="309880"/>
                  </a:lnTo>
                  <a:lnTo>
                    <a:pt x="252209" y="336270"/>
                  </a:lnTo>
                  <a:lnTo>
                    <a:pt x="272110" y="349364"/>
                  </a:lnTo>
                  <a:lnTo>
                    <a:pt x="292493" y="352907"/>
                  </a:lnTo>
                  <a:lnTo>
                    <a:pt x="318554" y="349186"/>
                  </a:lnTo>
                  <a:lnTo>
                    <a:pt x="346722" y="337477"/>
                  </a:lnTo>
                  <a:lnTo>
                    <a:pt x="366776" y="323329"/>
                  </a:lnTo>
                  <a:lnTo>
                    <a:pt x="375805" y="316966"/>
                  </a:lnTo>
                  <a:lnTo>
                    <a:pt x="404596" y="286816"/>
                  </a:lnTo>
                  <a:lnTo>
                    <a:pt x="399732" y="278917"/>
                  </a:lnTo>
                  <a:lnTo>
                    <a:pt x="379095" y="298729"/>
                  </a:lnTo>
                  <a:lnTo>
                    <a:pt x="359105" y="312572"/>
                  </a:lnTo>
                  <a:lnTo>
                    <a:pt x="340017" y="320687"/>
                  </a:lnTo>
                  <a:lnTo>
                    <a:pt x="322135" y="323329"/>
                  </a:lnTo>
                  <a:lnTo>
                    <a:pt x="299262" y="316712"/>
                  </a:lnTo>
                  <a:lnTo>
                    <a:pt x="284518" y="299427"/>
                  </a:lnTo>
                  <a:lnTo>
                    <a:pt x="276606" y="275323"/>
                  </a:lnTo>
                  <a:lnTo>
                    <a:pt x="274256" y="248272"/>
                  </a:lnTo>
                  <a:lnTo>
                    <a:pt x="274345" y="243789"/>
                  </a:lnTo>
                  <a:lnTo>
                    <a:pt x="274650" y="237147"/>
                  </a:lnTo>
                  <a:lnTo>
                    <a:pt x="275183" y="229235"/>
                  </a:lnTo>
                  <a:lnTo>
                    <a:pt x="275971" y="220941"/>
                  </a:lnTo>
                  <a:lnTo>
                    <a:pt x="324726" y="207568"/>
                  </a:lnTo>
                  <a:lnTo>
                    <a:pt x="326047" y="206997"/>
                  </a:lnTo>
                  <a:lnTo>
                    <a:pt x="370103" y="188010"/>
                  </a:lnTo>
                  <a:lnTo>
                    <a:pt x="403555" y="161112"/>
                  </a:lnTo>
                  <a:lnTo>
                    <a:pt x="416610" y="125768"/>
                  </a:lnTo>
                  <a:close/>
                </a:path>
                <a:path w="1311910" h="1071879">
                  <a:moveTo>
                    <a:pt x="700366" y="296240"/>
                  </a:moveTo>
                  <a:lnTo>
                    <a:pt x="696010" y="288632"/>
                  </a:lnTo>
                  <a:lnTo>
                    <a:pt x="683882" y="301459"/>
                  </a:lnTo>
                  <a:lnTo>
                    <a:pt x="673379" y="310730"/>
                  </a:lnTo>
                  <a:lnTo>
                    <a:pt x="664654" y="316369"/>
                  </a:lnTo>
                  <a:lnTo>
                    <a:pt x="657847" y="318262"/>
                  </a:lnTo>
                  <a:lnTo>
                    <a:pt x="654545" y="316801"/>
                  </a:lnTo>
                  <a:lnTo>
                    <a:pt x="652881" y="312102"/>
                  </a:lnTo>
                  <a:lnTo>
                    <a:pt x="652932" y="303771"/>
                  </a:lnTo>
                  <a:lnTo>
                    <a:pt x="654812" y="291338"/>
                  </a:lnTo>
                  <a:lnTo>
                    <a:pt x="674255" y="206476"/>
                  </a:lnTo>
                  <a:lnTo>
                    <a:pt x="681393" y="176644"/>
                  </a:lnTo>
                  <a:lnTo>
                    <a:pt x="690092" y="128536"/>
                  </a:lnTo>
                  <a:lnTo>
                    <a:pt x="689178" y="100520"/>
                  </a:lnTo>
                  <a:lnTo>
                    <a:pt x="680542" y="87464"/>
                  </a:lnTo>
                  <a:lnTo>
                    <a:pt x="666127" y="84251"/>
                  </a:lnTo>
                  <a:lnTo>
                    <a:pt x="633590" y="94132"/>
                  </a:lnTo>
                  <a:lnTo>
                    <a:pt x="596785" y="120611"/>
                  </a:lnTo>
                  <a:lnTo>
                    <a:pt x="559612" y="159029"/>
                  </a:lnTo>
                  <a:lnTo>
                    <a:pt x="525970" y="204673"/>
                  </a:lnTo>
                  <a:lnTo>
                    <a:pt x="535749" y="163690"/>
                  </a:lnTo>
                  <a:lnTo>
                    <a:pt x="543293" y="126796"/>
                  </a:lnTo>
                  <a:lnTo>
                    <a:pt x="545096" y="102209"/>
                  </a:lnTo>
                  <a:lnTo>
                    <a:pt x="540956" y="88506"/>
                  </a:lnTo>
                  <a:lnTo>
                    <a:pt x="530631" y="84251"/>
                  </a:lnTo>
                  <a:lnTo>
                    <a:pt x="517029" y="87630"/>
                  </a:lnTo>
                  <a:lnTo>
                    <a:pt x="499186" y="97815"/>
                  </a:lnTo>
                  <a:lnTo>
                    <a:pt x="478751" y="114922"/>
                  </a:lnTo>
                  <a:lnTo>
                    <a:pt x="457377" y="139052"/>
                  </a:lnTo>
                  <a:lnTo>
                    <a:pt x="462343" y="146050"/>
                  </a:lnTo>
                  <a:lnTo>
                    <a:pt x="474687" y="134454"/>
                  </a:lnTo>
                  <a:lnTo>
                    <a:pt x="484835" y="126492"/>
                  </a:lnTo>
                  <a:lnTo>
                    <a:pt x="492760" y="121881"/>
                  </a:lnTo>
                  <a:lnTo>
                    <a:pt x="498411" y="120408"/>
                  </a:lnTo>
                  <a:lnTo>
                    <a:pt x="501700" y="121564"/>
                  </a:lnTo>
                  <a:lnTo>
                    <a:pt x="503402" y="125730"/>
                  </a:lnTo>
                  <a:lnTo>
                    <a:pt x="503212" y="133896"/>
                  </a:lnTo>
                  <a:lnTo>
                    <a:pt x="500837" y="147091"/>
                  </a:lnTo>
                  <a:lnTo>
                    <a:pt x="489432" y="198208"/>
                  </a:lnTo>
                  <a:lnTo>
                    <a:pt x="477481" y="249275"/>
                  </a:lnTo>
                  <a:lnTo>
                    <a:pt x="453567" y="349173"/>
                  </a:lnTo>
                  <a:lnTo>
                    <a:pt x="457111" y="352310"/>
                  </a:lnTo>
                  <a:lnTo>
                    <a:pt x="466128" y="349427"/>
                  </a:lnTo>
                  <a:lnTo>
                    <a:pt x="475818" y="346671"/>
                  </a:lnTo>
                  <a:lnTo>
                    <a:pt x="486054" y="344195"/>
                  </a:lnTo>
                  <a:lnTo>
                    <a:pt x="496697" y="342163"/>
                  </a:lnTo>
                  <a:lnTo>
                    <a:pt x="505079" y="303593"/>
                  </a:lnTo>
                  <a:lnTo>
                    <a:pt x="517067" y="253695"/>
                  </a:lnTo>
                  <a:lnTo>
                    <a:pt x="534136" y="213817"/>
                  </a:lnTo>
                  <a:lnTo>
                    <a:pt x="559473" y="176123"/>
                  </a:lnTo>
                  <a:lnTo>
                    <a:pt x="587273" y="144792"/>
                  </a:lnTo>
                  <a:lnTo>
                    <a:pt x="635838" y="115455"/>
                  </a:lnTo>
                  <a:lnTo>
                    <a:pt x="644753" y="118122"/>
                  </a:lnTo>
                  <a:lnTo>
                    <a:pt x="648665" y="126746"/>
                  </a:lnTo>
                  <a:lnTo>
                    <a:pt x="648233" y="142278"/>
                  </a:lnTo>
                  <a:lnTo>
                    <a:pt x="644105" y="165633"/>
                  </a:lnTo>
                  <a:lnTo>
                    <a:pt x="614768" y="290322"/>
                  </a:lnTo>
                  <a:lnTo>
                    <a:pt x="609257" y="319620"/>
                  </a:lnTo>
                  <a:lnTo>
                    <a:pt x="609396" y="338963"/>
                  </a:lnTo>
                  <a:lnTo>
                    <a:pt x="614819" y="349631"/>
                  </a:lnTo>
                  <a:lnTo>
                    <a:pt x="625170" y="352907"/>
                  </a:lnTo>
                  <a:lnTo>
                    <a:pt x="639826" y="349465"/>
                  </a:lnTo>
                  <a:lnTo>
                    <a:pt x="657974" y="339001"/>
                  </a:lnTo>
                  <a:lnTo>
                    <a:pt x="678522" y="321335"/>
                  </a:lnTo>
                  <a:lnTo>
                    <a:pt x="700366" y="296240"/>
                  </a:lnTo>
                  <a:close/>
                </a:path>
                <a:path w="1311910" h="1071879">
                  <a:moveTo>
                    <a:pt x="908723" y="91516"/>
                  </a:moveTo>
                  <a:lnTo>
                    <a:pt x="847394" y="91516"/>
                  </a:lnTo>
                  <a:lnTo>
                    <a:pt x="852957" y="67195"/>
                  </a:lnTo>
                  <a:lnTo>
                    <a:pt x="864006" y="21120"/>
                  </a:lnTo>
                  <a:lnTo>
                    <a:pt x="869061" y="1930"/>
                  </a:lnTo>
                  <a:lnTo>
                    <a:pt x="864209" y="0"/>
                  </a:lnTo>
                  <a:lnTo>
                    <a:pt x="853732" y="8839"/>
                  </a:lnTo>
                  <a:lnTo>
                    <a:pt x="842175" y="17462"/>
                  </a:lnTo>
                  <a:lnTo>
                    <a:pt x="830834" y="25120"/>
                  </a:lnTo>
                  <a:lnTo>
                    <a:pt x="821029" y="31038"/>
                  </a:lnTo>
                  <a:lnTo>
                    <a:pt x="807681" y="91516"/>
                  </a:lnTo>
                  <a:lnTo>
                    <a:pt x="773595" y="91516"/>
                  </a:lnTo>
                  <a:lnTo>
                    <a:pt x="759764" y="104698"/>
                  </a:lnTo>
                  <a:lnTo>
                    <a:pt x="760984" y="108229"/>
                  </a:lnTo>
                  <a:lnTo>
                    <a:pt x="804049" y="108229"/>
                  </a:lnTo>
                  <a:lnTo>
                    <a:pt x="770394" y="265303"/>
                  </a:lnTo>
                  <a:lnTo>
                    <a:pt x="763219" y="309143"/>
                  </a:lnTo>
                  <a:lnTo>
                    <a:pt x="763841" y="335915"/>
                  </a:lnTo>
                  <a:lnTo>
                    <a:pt x="771410" y="349275"/>
                  </a:lnTo>
                  <a:lnTo>
                    <a:pt x="785063" y="352907"/>
                  </a:lnTo>
                  <a:lnTo>
                    <a:pt x="806145" y="346925"/>
                  </a:lnTo>
                  <a:lnTo>
                    <a:pt x="828687" y="331762"/>
                  </a:lnTo>
                  <a:lnTo>
                    <a:pt x="849833" y="311581"/>
                  </a:lnTo>
                  <a:lnTo>
                    <a:pt x="866698" y="290550"/>
                  </a:lnTo>
                  <a:lnTo>
                    <a:pt x="862342" y="285381"/>
                  </a:lnTo>
                  <a:lnTo>
                    <a:pt x="846658" y="300482"/>
                  </a:lnTo>
                  <a:lnTo>
                    <a:pt x="833602" y="310870"/>
                  </a:lnTo>
                  <a:lnTo>
                    <a:pt x="822896" y="316877"/>
                  </a:lnTo>
                  <a:lnTo>
                    <a:pt x="814260" y="318808"/>
                  </a:lnTo>
                  <a:lnTo>
                    <a:pt x="808786" y="316979"/>
                  </a:lnTo>
                  <a:lnTo>
                    <a:pt x="805865" y="310845"/>
                  </a:lnTo>
                  <a:lnTo>
                    <a:pt x="805535" y="299427"/>
                  </a:lnTo>
                  <a:lnTo>
                    <a:pt x="807796" y="281800"/>
                  </a:lnTo>
                  <a:lnTo>
                    <a:pt x="810945" y="265874"/>
                  </a:lnTo>
                  <a:lnTo>
                    <a:pt x="843749" y="108229"/>
                  </a:lnTo>
                  <a:lnTo>
                    <a:pt x="857554" y="108013"/>
                  </a:lnTo>
                  <a:lnTo>
                    <a:pt x="898626" y="106514"/>
                  </a:lnTo>
                  <a:lnTo>
                    <a:pt x="908723" y="91516"/>
                  </a:lnTo>
                  <a:close/>
                </a:path>
                <a:path w="1311910" h="1071879">
                  <a:moveTo>
                    <a:pt x="1114564" y="108508"/>
                  </a:moveTo>
                  <a:lnTo>
                    <a:pt x="1112634" y="98856"/>
                  </a:lnTo>
                  <a:lnTo>
                    <a:pt x="1107389" y="91173"/>
                  </a:lnTo>
                  <a:lnTo>
                    <a:pt x="1099654" y="86093"/>
                  </a:lnTo>
                  <a:lnTo>
                    <a:pt x="1090256" y="84251"/>
                  </a:lnTo>
                  <a:lnTo>
                    <a:pt x="1071613" y="91668"/>
                  </a:lnTo>
                  <a:lnTo>
                    <a:pt x="1048004" y="112852"/>
                  </a:lnTo>
                  <a:lnTo>
                    <a:pt x="1021842" y="146202"/>
                  </a:lnTo>
                  <a:lnTo>
                    <a:pt x="995514" y="190144"/>
                  </a:lnTo>
                  <a:lnTo>
                    <a:pt x="999858" y="171513"/>
                  </a:lnTo>
                  <a:lnTo>
                    <a:pt x="1007579" y="130162"/>
                  </a:lnTo>
                  <a:lnTo>
                    <a:pt x="1009319" y="103251"/>
                  </a:lnTo>
                  <a:lnTo>
                    <a:pt x="1005344" y="88646"/>
                  </a:lnTo>
                  <a:lnTo>
                    <a:pt x="995908" y="84251"/>
                  </a:lnTo>
                  <a:lnTo>
                    <a:pt x="980935" y="87896"/>
                  </a:lnTo>
                  <a:lnTo>
                    <a:pt x="963371" y="98539"/>
                  </a:lnTo>
                  <a:lnTo>
                    <a:pt x="943635" y="115773"/>
                  </a:lnTo>
                  <a:lnTo>
                    <a:pt x="922147" y="139166"/>
                  </a:lnTo>
                  <a:lnTo>
                    <a:pt x="927608" y="146431"/>
                  </a:lnTo>
                  <a:lnTo>
                    <a:pt x="938644" y="135902"/>
                  </a:lnTo>
                  <a:lnTo>
                    <a:pt x="949121" y="127673"/>
                  </a:lnTo>
                  <a:lnTo>
                    <a:pt x="958113" y="122326"/>
                  </a:lnTo>
                  <a:lnTo>
                    <a:pt x="964679" y="120408"/>
                  </a:lnTo>
                  <a:lnTo>
                    <a:pt x="967232" y="121704"/>
                  </a:lnTo>
                  <a:lnTo>
                    <a:pt x="968413" y="126784"/>
                  </a:lnTo>
                  <a:lnTo>
                    <a:pt x="967676" y="137515"/>
                  </a:lnTo>
                  <a:lnTo>
                    <a:pt x="956805" y="193675"/>
                  </a:lnTo>
                  <a:lnTo>
                    <a:pt x="945680" y="244208"/>
                  </a:lnTo>
                  <a:lnTo>
                    <a:pt x="933119" y="298729"/>
                  </a:lnTo>
                  <a:lnTo>
                    <a:pt x="921156" y="348665"/>
                  </a:lnTo>
                  <a:lnTo>
                    <a:pt x="924191" y="352310"/>
                  </a:lnTo>
                  <a:lnTo>
                    <a:pt x="933856" y="349211"/>
                  </a:lnTo>
                  <a:lnTo>
                    <a:pt x="944206" y="346417"/>
                  </a:lnTo>
                  <a:lnTo>
                    <a:pt x="964679" y="341668"/>
                  </a:lnTo>
                  <a:lnTo>
                    <a:pt x="975360" y="290728"/>
                  </a:lnTo>
                  <a:lnTo>
                    <a:pt x="985380" y="249809"/>
                  </a:lnTo>
                  <a:lnTo>
                    <a:pt x="1010412" y="185420"/>
                  </a:lnTo>
                  <a:lnTo>
                    <a:pt x="1032865" y="149263"/>
                  </a:lnTo>
                  <a:lnTo>
                    <a:pt x="1060742" y="126250"/>
                  </a:lnTo>
                  <a:lnTo>
                    <a:pt x="1066304" y="127711"/>
                  </a:lnTo>
                  <a:lnTo>
                    <a:pt x="1072553" y="131521"/>
                  </a:lnTo>
                  <a:lnTo>
                    <a:pt x="1079004" y="136829"/>
                  </a:lnTo>
                  <a:lnTo>
                    <a:pt x="1085202" y="142773"/>
                  </a:lnTo>
                  <a:lnTo>
                    <a:pt x="1088237" y="146900"/>
                  </a:lnTo>
                  <a:lnTo>
                    <a:pt x="1089875" y="145199"/>
                  </a:lnTo>
                  <a:lnTo>
                    <a:pt x="1094244" y="142671"/>
                  </a:lnTo>
                  <a:lnTo>
                    <a:pt x="1100886" y="136512"/>
                  </a:lnTo>
                  <a:lnTo>
                    <a:pt x="1107490" y="127863"/>
                  </a:lnTo>
                  <a:lnTo>
                    <a:pt x="1112545" y="118071"/>
                  </a:lnTo>
                  <a:lnTo>
                    <a:pt x="1114564" y="108508"/>
                  </a:lnTo>
                  <a:close/>
                </a:path>
                <a:path w="1311910" h="1071879">
                  <a:moveTo>
                    <a:pt x="1311529" y="125768"/>
                  </a:moveTo>
                  <a:lnTo>
                    <a:pt x="1308862" y="110350"/>
                  </a:lnTo>
                  <a:lnTo>
                    <a:pt x="1305179" y="104152"/>
                  </a:lnTo>
                  <a:lnTo>
                    <a:pt x="1300975" y="97066"/>
                  </a:lnTo>
                  <a:lnTo>
                    <a:pt x="1287995" y="87757"/>
                  </a:lnTo>
                  <a:lnTo>
                    <a:pt x="1273022" y="84823"/>
                  </a:lnTo>
                  <a:lnTo>
                    <a:pt x="1273022" y="132867"/>
                  </a:lnTo>
                  <a:lnTo>
                    <a:pt x="1268603" y="155346"/>
                  </a:lnTo>
                  <a:lnTo>
                    <a:pt x="1252918" y="176390"/>
                  </a:lnTo>
                  <a:lnTo>
                    <a:pt x="1222324" y="194208"/>
                  </a:lnTo>
                  <a:lnTo>
                    <a:pt x="1173200" y="206997"/>
                  </a:lnTo>
                  <a:lnTo>
                    <a:pt x="1185786" y="157975"/>
                  </a:lnTo>
                  <a:lnTo>
                    <a:pt x="1203096" y="126276"/>
                  </a:lnTo>
                  <a:lnTo>
                    <a:pt x="1223060" y="109245"/>
                  </a:lnTo>
                  <a:lnTo>
                    <a:pt x="1243609" y="104152"/>
                  </a:lnTo>
                  <a:lnTo>
                    <a:pt x="1256411" y="106387"/>
                  </a:lnTo>
                  <a:lnTo>
                    <a:pt x="1265605" y="112483"/>
                  </a:lnTo>
                  <a:lnTo>
                    <a:pt x="1271168" y="121602"/>
                  </a:lnTo>
                  <a:lnTo>
                    <a:pt x="1273022" y="132867"/>
                  </a:lnTo>
                  <a:lnTo>
                    <a:pt x="1273022" y="84823"/>
                  </a:lnTo>
                  <a:lnTo>
                    <a:pt x="1231125" y="93243"/>
                  </a:lnTo>
                  <a:lnTo>
                    <a:pt x="1192936" y="115163"/>
                  </a:lnTo>
                  <a:lnTo>
                    <a:pt x="1162824" y="147053"/>
                  </a:lnTo>
                  <a:lnTo>
                    <a:pt x="1142022" y="185369"/>
                  </a:lnTo>
                  <a:lnTo>
                    <a:pt x="1129944" y="226428"/>
                  </a:lnTo>
                  <a:lnTo>
                    <a:pt x="1126045" y="266509"/>
                  </a:lnTo>
                  <a:lnTo>
                    <a:pt x="1132039" y="309880"/>
                  </a:lnTo>
                  <a:lnTo>
                    <a:pt x="1147140" y="336270"/>
                  </a:lnTo>
                  <a:lnTo>
                    <a:pt x="1167041" y="349364"/>
                  </a:lnTo>
                  <a:lnTo>
                    <a:pt x="1187411" y="352907"/>
                  </a:lnTo>
                  <a:lnTo>
                    <a:pt x="1213485" y="349186"/>
                  </a:lnTo>
                  <a:lnTo>
                    <a:pt x="1241653" y="337477"/>
                  </a:lnTo>
                  <a:lnTo>
                    <a:pt x="1261706" y="323329"/>
                  </a:lnTo>
                  <a:lnTo>
                    <a:pt x="1270736" y="316966"/>
                  </a:lnTo>
                  <a:lnTo>
                    <a:pt x="1299514" y="286816"/>
                  </a:lnTo>
                  <a:lnTo>
                    <a:pt x="1294650" y="278917"/>
                  </a:lnTo>
                  <a:lnTo>
                    <a:pt x="1274025" y="298729"/>
                  </a:lnTo>
                  <a:lnTo>
                    <a:pt x="1254036" y="312572"/>
                  </a:lnTo>
                  <a:lnTo>
                    <a:pt x="1234948" y="320687"/>
                  </a:lnTo>
                  <a:lnTo>
                    <a:pt x="1217053" y="323329"/>
                  </a:lnTo>
                  <a:lnTo>
                    <a:pt x="1194193" y="316712"/>
                  </a:lnTo>
                  <a:lnTo>
                    <a:pt x="1179449" y="299427"/>
                  </a:lnTo>
                  <a:lnTo>
                    <a:pt x="1171536" y="275323"/>
                  </a:lnTo>
                  <a:lnTo>
                    <a:pt x="1169174" y="248272"/>
                  </a:lnTo>
                  <a:lnTo>
                    <a:pt x="1169276" y="243789"/>
                  </a:lnTo>
                  <a:lnTo>
                    <a:pt x="1169581" y="237147"/>
                  </a:lnTo>
                  <a:lnTo>
                    <a:pt x="1170114" y="229235"/>
                  </a:lnTo>
                  <a:lnTo>
                    <a:pt x="1170889" y="220941"/>
                  </a:lnTo>
                  <a:lnTo>
                    <a:pt x="1219657" y="207568"/>
                  </a:lnTo>
                  <a:lnTo>
                    <a:pt x="1220978" y="206997"/>
                  </a:lnTo>
                  <a:lnTo>
                    <a:pt x="1265021" y="188010"/>
                  </a:lnTo>
                  <a:lnTo>
                    <a:pt x="1298486" y="161112"/>
                  </a:lnTo>
                  <a:lnTo>
                    <a:pt x="1311529" y="125768"/>
                  </a:lnTo>
                  <a:close/>
                </a:path>
              </a:pathLst>
            </a:custGeom>
            <a:solidFill>
              <a:srgbClr val="F1F1F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5" name="object 135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704416" y="3316301"/>
              <a:ext cx="3047607" cy="1624611"/>
            </a:xfrm>
            <a:prstGeom prst="rect">
              <a:avLst/>
            </a:prstGeom>
          </p:spPr>
        </p:pic>
        <p:sp>
          <p:nvSpPr>
            <p:cNvPr id="136" name="object 136"/>
            <p:cNvSpPr/>
            <p:nvPr/>
          </p:nvSpPr>
          <p:spPr>
            <a:xfrm>
              <a:off x="370154" y="3123806"/>
              <a:ext cx="4780915" cy="1817370"/>
            </a:xfrm>
            <a:custGeom>
              <a:avLst/>
              <a:gdLst/>
              <a:ahLst/>
              <a:cxnLst/>
              <a:rect l="l" t="t" r="r" b="b"/>
              <a:pathLst>
                <a:path w="4780915" h="1817370">
                  <a:moveTo>
                    <a:pt x="253796" y="1760994"/>
                  </a:moveTo>
                  <a:lnTo>
                    <a:pt x="249440" y="1753603"/>
                  </a:lnTo>
                  <a:lnTo>
                    <a:pt x="237680" y="1765617"/>
                  </a:lnTo>
                  <a:lnTo>
                    <a:pt x="227596" y="1774126"/>
                  </a:lnTo>
                  <a:lnTo>
                    <a:pt x="219202" y="1779168"/>
                  </a:lnTo>
                  <a:lnTo>
                    <a:pt x="212483" y="1780844"/>
                  </a:lnTo>
                  <a:lnTo>
                    <a:pt x="209029" y="1779625"/>
                  </a:lnTo>
                  <a:lnTo>
                    <a:pt x="207111" y="1775714"/>
                  </a:lnTo>
                  <a:lnTo>
                    <a:pt x="206959" y="1773034"/>
                  </a:lnTo>
                  <a:lnTo>
                    <a:pt x="206743" y="1768436"/>
                  </a:lnTo>
                  <a:lnTo>
                    <a:pt x="208127" y="1757514"/>
                  </a:lnTo>
                  <a:lnTo>
                    <a:pt x="217792" y="1706333"/>
                  </a:lnTo>
                  <a:lnTo>
                    <a:pt x="219824" y="1695551"/>
                  </a:lnTo>
                  <a:lnTo>
                    <a:pt x="231813" y="1638808"/>
                  </a:lnTo>
                  <a:lnTo>
                    <a:pt x="242874" y="1591614"/>
                  </a:lnTo>
                  <a:lnTo>
                    <a:pt x="249123" y="1568183"/>
                  </a:lnTo>
                  <a:lnTo>
                    <a:pt x="251764" y="1558251"/>
                  </a:lnTo>
                  <a:lnTo>
                    <a:pt x="226314" y="1552613"/>
                  </a:lnTo>
                  <a:lnTo>
                    <a:pt x="209550" y="1549692"/>
                  </a:lnTo>
                  <a:lnTo>
                    <a:pt x="206095" y="1549438"/>
                  </a:lnTo>
                  <a:lnTo>
                    <a:pt x="206095" y="1576679"/>
                  </a:lnTo>
                  <a:lnTo>
                    <a:pt x="198386" y="1611934"/>
                  </a:lnTo>
                  <a:lnTo>
                    <a:pt x="189280" y="1652524"/>
                  </a:lnTo>
                  <a:lnTo>
                    <a:pt x="173812" y="1692224"/>
                  </a:lnTo>
                  <a:lnTo>
                    <a:pt x="151358" y="1726298"/>
                  </a:lnTo>
                  <a:lnTo>
                    <a:pt x="112445" y="1768627"/>
                  </a:lnTo>
                  <a:lnTo>
                    <a:pt x="82842" y="1782546"/>
                  </a:lnTo>
                  <a:lnTo>
                    <a:pt x="75755" y="1780362"/>
                  </a:lnTo>
                  <a:lnTo>
                    <a:pt x="69507" y="1773034"/>
                  </a:lnTo>
                  <a:lnTo>
                    <a:pt x="65062" y="1759369"/>
                  </a:lnTo>
                  <a:lnTo>
                    <a:pt x="63373" y="1738210"/>
                  </a:lnTo>
                  <a:lnTo>
                    <a:pt x="67487" y="1690916"/>
                  </a:lnTo>
                  <a:lnTo>
                    <a:pt x="79603" y="1645043"/>
                  </a:lnTo>
                  <a:lnTo>
                    <a:pt x="99415" y="1605826"/>
                  </a:lnTo>
                  <a:lnTo>
                    <a:pt x="126606" y="1578457"/>
                  </a:lnTo>
                  <a:lnTo>
                    <a:pt x="160858" y="1568183"/>
                  </a:lnTo>
                  <a:lnTo>
                    <a:pt x="174371" y="1568894"/>
                  </a:lnTo>
                  <a:lnTo>
                    <a:pt x="187058" y="1570786"/>
                  </a:lnTo>
                  <a:lnTo>
                    <a:pt x="197942" y="1573504"/>
                  </a:lnTo>
                  <a:lnTo>
                    <a:pt x="206095" y="1576679"/>
                  </a:lnTo>
                  <a:lnTo>
                    <a:pt x="206095" y="1549438"/>
                  </a:lnTo>
                  <a:lnTo>
                    <a:pt x="165303" y="1551647"/>
                  </a:lnTo>
                  <a:lnTo>
                    <a:pt x="111213" y="1574571"/>
                  </a:lnTo>
                  <a:lnTo>
                    <a:pt x="58978" y="1624406"/>
                  </a:lnTo>
                  <a:lnTo>
                    <a:pt x="37071" y="1663446"/>
                  </a:lnTo>
                  <a:lnTo>
                    <a:pt x="22809" y="1706727"/>
                  </a:lnTo>
                  <a:lnTo>
                    <a:pt x="17703" y="1751431"/>
                  </a:lnTo>
                  <a:lnTo>
                    <a:pt x="20383" y="1779219"/>
                  </a:lnTo>
                  <a:lnTo>
                    <a:pt x="27851" y="1799844"/>
                  </a:lnTo>
                  <a:lnTo>
                    <a:pt x="39217" y="1812683"/>
                  </a:lnTo>
                  <a:lnTo>
                    <a:pt x="53644" y="1817116"/>
                  </a:lnTo>
                  <a:lnTo>
                    <a:pt x="64211" y="1815884"/>
                  </a:lnTo>
                  <a:lnTo>
                    <a:pt x="104749" y="1791347"/>
                  </a:lnTo>
                  <a:lnTo>
                    <a:pt x="135166" y="1762582"/>
                  </a:lnTo>
                  <a:lnTo>
                    <a:pt x="178562" y="1706333"/>
                  </a:lnTo>
                  <a:lnTo>
                    <a:pt x="171234" y="1743595"/>
                  </a:lnTo>
                  <a:lnTo>
                    <a:pt x="165900" y="1775714"/>
                  </a:lnTo>
                  <a:lnTo>
                    <a:pt x="165036" y="1798688"/>
                  </a:lnTo>
                  <a:lnTo>
                    <a:pt x="169583" y="1812505"/>
                  </a:lnTo>
                  <a:lnTo>
                    <a:pt x="180441" y="1817116"/>
                  </a:lnTo>
                  <a:lnTo>
                    <a:pt x="195478" y="1813814"/>
                  </a:lnTo>
                  <a:lnTo>
                    <a:pt x="213144" y="1803641"/>
                  </a:lnTo>
                  <a:lnTo>
                    <a:pt x="232803" y="1786166"/>
                  </a:lnTo>
                  <a:lnTo>
                    <a:pt x="237248" y="1780844"/>
                  </a:lnTo>
                  <a:lnTo>
                    <a:pt x="253796" y="1760994"/>
                  </a:lnTo>
                  <a:close/>
                </a:path>
                <a:path w="4780915" h="1817370">
                  <a:moveTo>
                    <a:pt x="302717" y="1803"/>
                  </a:moveTo>
                  <a:lnTo>
                    <a:pt x="266306" y="1803"/>
                  </a:lnTo>
                  <a:lnTo>
                    <a:pt x="264007" y="23837"/>
                  </a:lnTo>
                  <a:lnTo>
                    <a:pt x="257886" y="39789"/>
                  </a:lnTo>
                  <a:lnTo>
                    <a:pt x="247789" y="49491"/>
                  </a:lnTo>
                  <a:lnTo>
                    <a:pt x="233553" y="52768"/>
                  </a:lnTo>
                  <a:lnTo>
                    <a:pt x="216585" y="50825"/>
                  </a:lnTo>
                  <a:lnTo>
                    <a:pt x="198818" y="45478"/>
                  </a:lnTo>
                  <a:lnTo>
                    <a:pt x="179463" y="37414"/>
                  </a:lnTo>
                  <a:lnTo>
                    <a:pt x="130797" y="14833"/>
                  </a:lnTo>
                  <a:lnTo>
                    <a:pt x="109270" y="6362"/>
                  </a:lnTo>
                  <a:lnTo>
                    <a:pt x="90589" y="1536"/>
                  </a:lnTo>
                  <a:lnTo>
                    <a:pt x="72186" y="0"/>
                  </a:lnTo>
                  <a:lnTo>
                    <a:pt x="42900" y="5778"/>
                  </a:lnTo>
                  <a:lnTo>
                    <a:pt x="19481" y="23037"/>
                  </a:lnTo>
                  <a:lnTo>
                    <a:pt x="4368" y="51689"/>
                  </a:lnTo>
                  <a:lnTo>
                    <a:pt x="0" y="91592"/>
                  </a:lnTo>
                  <a:lnTo>
                    <a:pt x="35801" y="91592"/>
                  </a:lnTo>
                  <a:lnTo>
                    <a:pt x="38925" y="68173"/>
                  </a:lnTo>
                  <a:lnTo>
                    <a:pt x="46253" y="52158"/>
                  </a:lnTo>
                  <a:lnTo>
                    <a:pt x="57454" y="42964"/>
                  </a:lnTo>
                  <a:lnTo>
                    <a:pt x="72186" y="40030"/>
                  </a:lnTo>
                  <a:lnTo>
                    <a:pt x="88760" y="42240"/>
                  </a:lnTo>
                  <a:lnTo>
                    <a:pt x="106083" y="48145"/>
                  </a:lnTo>
                  <a:lnTo>
                    <a:pt x="124650" y="56667"/>
                  </a:lnTo>
                  <a:lnTo>
                    <a:pt x="144983" y="66725"/>
                  </a:lnTo>
                  <a:lnTo>
                    <a:pt x="172974" y="79082"/>
                  </a:lnTo>
                  <a:lnTo>
                    <a:pt x="195554" y="87337"/>
                  </a:lnTo>
                  <a:lnTo>
                    <a:pt x="214845" y="91960"/>
                  </a:lnTo>
                  <a:lnTo>
                    <a:pt x="232943" y="93408"/>
                  </a:lnTo>
                  <a:lnTo>
                    <a:pt x="260134" y="88646"/>
                  </a:lnTo>
                  <a:lnTo>
                    <a:pt x="283070" y="73075"/>
                  </a:lnTo>
                  <a:lnTo>
                    <a:pt x="298373" y="44780"/>
                  </a:lnTo>
                  <a:lnTo>
                    <a:pt x="302717" y="1803"/>
                  </a:lnTo>
                  <a:close/>
                </a:path>
                <a:path w="4780915" h="1817370">
                  <a:moveTo>
                    <a:pt x="549833" y="1760410"/>
                  </a:moveTo>
                  <a:lnTo>
                    <a:pt x="545477" y="1752803"/>
                  </a:lnTo>
                  <a:lnTo>
                    <a:pt x="533349" y="1765630"/>
                  </a:lnTo>
                  <a:lnTo>
                    <a:pt x="522846" y="1774901"/>
                  </a:lnTo>
                  <a:lnTo>
                    <a:pt x="514121" y="1780540"/>
                  </a:lnTo>
                  <a:lnTo>
                    <a:pt x="507314" y="1782432"/>
                  </a:lnTo>
                  <a:lnTo>
                    <a:pt x="504012" y="1780971"/>
                  </a:lnTo>
                  <a:lnTo>
                    <a:pt x="502348" y="1776285"/>
                  </a:lnTo>
                  <a:lnTo>
                    <a:pt x="502399" y="1767941"/>
                  </a:lnTo>
                  <a:lnTo>
                    <a:pt x="504278" y="1755521"/>
                  </a:lnTo>
                  <a:lnTo>
                    <a:pt x="523722" y="1670646"/>
                  </a:lnTo>
                  <a:lnTo>
                    <a:pt x="530860" y="1640801"/>
                  </a:lnTo>
                  <a:lnTo>
                    <a:pt x="539559" y="1592719"/>
                  </a:lnTo>
                  <a:lnTo>
                    <a:pt x="538645" y="1564703"/>
                  </a:lnTo>
                  <a:lnTo>
                    <a:pt x="530009" y="1551635"/>
                  </a:lnTo>
                  <a:lnTo>
                    <a:pt x="515594" y="1548422"/>
                  </a:lnTo>
                  <a:lnTo>
                    <a:pt x="483057" y="1558302"/>
                  </a:lnTo>
                  <a:lnTo>
                    <a:pt x="446252" y="1584794"/>
                  </a:lnTo>
                  <a:lnTo>
                    <a:pt x="409079" y="1623212"/>
                  </a:lnTo>
                  <a:lnTo>
                    <a:pt x="375437" y="1668856"/>
                  </a:lnTo>
                  <a:lnTo>
                    <a:pt x="385216" y="1627873"/>
                  </a:lnTo>
                  <a:lnTo>
                    <a:pt x="392760" y="1590967"/>
                  </a:lnTo>
                  <a:lnTo>
                    <a:pt x="394563" y="1566379"/>
                  </a:lnTo>
                  <a:lnTo>
                    <a:pt x="390423" y="1552676"/>
                  </a:lnTo>
                  <a:lnTo>
                    <a:pt x="380098" y="1548422"/>
                  </a:lnTo>
                  <a:lnTo>
                    <a:pt x="366496" y="1551800"/>
                  </a:lnTo>
                  <a:lnTo>
                    <a:pt x="348653" y="1561998"/>
                  </a:lnTo>
                  <a:lnTo>
                    <a:pt x="328218" y="1579105"/>
                  </a:lnTo>
                  <a:lnTo>
                    <a:pt x="306844" y="1603235"/>
                  </a:lnTo>
                  <a:lnTo>
                    <a:pt x="311810" y="1610233"/>
                  </a:lnTo>
                  <a:lnTo>
                    <a:pt x="324154" y="1598637"/>
                  </a:lnTo>
                  <a:lnTo>
                    <a:pt x="334302" y="1590662"/>
                  </a:lnTo>
                  <a:lnTo>
                    <a:pt x="342226" y="1586064"/>
                  </a:lnTo>
                  <a:lnTo>
                    <a:pt x="347878" y="1584579"/>
                  </a:lnTo>
                  <a:lnTo>
                    <a:pt x="351167" y="1585747"/>
                  </a:lnTo>
                  <a:lnTo>
                    <a:pt x="352869" y="1589913"/>
                  </a:lnTo>
                  <a:lnTo>
                    <a:pt x="352679" y="1598079"/>
                  </a:lnTo>
                  <a:lnTo>
                    <a:pt x="350304" y="1611274"/>
                  </a:lnTo>
                  <a:lnTo>
                    <a:pt x="338899" y="1662391"/>
                  </a:lnTo>
                  <a:lnTo>
                    <a:pt x="326948" y="1713471"/>
                  </a:lnTo>
                  <a:lnTo>
                    <a:pt x="303034" y="1813344"/>
                  </a:lnTo>
                  <a:lnTo>
                    <a:pt x="306578" y="1816506"/>
                  </a:lnTo>
                  <a:lnTo>
                    <a:pt x="315595" y="1813610"/>
                  </a:lnTo>
                  <a:lnTo>
                    <a:pt x="325285" y="1810842"/>
                  </a:lnTo>
                  <a:lnTo>
                    <a:pt x="335521" y="1808365"/>
                  </a:lnTo>
                  <a:lnTo>
                    <a:pt x="346163" y="1806333"/>
                  </a:lnTo>
                  <a:lnTo>
                    <a:pt x="354545" y="1767776"/>
                  </a:lnTo>
                  <a:lnTo>
                    <a:pt x="366534" y="1717878"/>
                  </a:lnTo>
                  <a:lnTo>
                    <a:pt x="383603" y="1678012"/>
                  </a:lnTo>
                  <a:lnTo>
                    <a:pt x="408940" y="1640306"/>
                  </a:lnTo>
                  <a:lnTo>
                    <a:pt x="436740" y="1608975"/>
                  </a:lnTo>
                  <a:lnTo>
                    <a:pt x="485305" y="1579626"/>
                  </a:lnTo>
                  <a:lnTo>
                    <a:pt x="494220" y="1582293"/>
                  </a:lnTo>
                  <a:lnTo>
                    <a:pt x="498132" y="1590929"/>
                  </a:lnTo>
                  <a:lnTo>
                    <a:pt x="497700" y="1606461"/>
                  </a:lnTo>
                  <a:lnTo>
                    <a:pt x="493572" y="1629829"/>
                  </a:lnTo>
                  <a:lnTo>
                    <a:pt x="464235" y="1754505"/>
                  </a:lnTo>
                  <a:lnTo>
                    <a:pt x="458724" y="1783803"/>
                  </a:lnTo>
                  <a:lnTo>
                    <a:pt x="458863" y="1803158"/>
                  </a:lnTo>
                  <a:lnTo>
                    <a:pt x="464286" y="1813826"/>
                  </a:lnTo>
                  <a:lnTo>
                    <a:pt x="474637" y="1817103"/>
                  </a:lnTo>
                  <a:lnTo>
                    <a:pt x="489292" y="1813661"/>
                  </a:lnTo>
                  <a:lnTo>
                    <a:pt x="507441" y="1803196"/>
                  </a:lnTo>
                  <a:lnTo>
                    <a:pt x="527989" y="1785505"/>
                  </a:lnTo>
                  <a:lnTo>
                    <a:pt x="549833" y="1760410"/>
                  </a:lnTo>
                  <a:close/>
                </a:path>
                <a:path w="4780915" h="1817370">
                  <a:moveTo>
                    <a:pt x="3691331" y="1069822"/>
                  </a:moveTo>
                  <a:lnTo>
                    <a:pt x="3685336" y="1029576"/>
                  </a:lnTo>
                  <a:lnTo>
                    <a:pt x="3668128" y="993622"/>
                  </a:lnTo>
                  <a:lnTo>
                    <a:pt x="3640874" y="964615"/>
                  </a:lnTo>
                  <a:lnTo>
                    <a:pt x="3612451" y="949401"/>
                  </a:lnTo>
                  <a:lnTo>
                    <a:pt x="3612451" y="1084999"/>
                  </a:lnTo>
                  <a:lnTo>
                    <a:pt x="3608286" y="1142619"/>
                  </a:lnTo>
                  <a:lnTo>
                    <a:pt x="3597364" y="1176515"/>
                  </a:lnTo>
                  <a:lnTo>
                    <a:pt x="3581997" y="1192568"/>
                  </a:lnTo>
                  <a:lnTo>
                    <a:pt x="3564534" y="1196619"/>
                  </a:lnTo>
                  <a:lnTo>
                    <a:pt x="3539540" y="1186167"/>
                  </a:lnTo>
                  <a:lnTo>
                    <a:pt x="3520630" y="1157185"/>
                  </a:lnTo>
                  <a:lnTo>
                    <a:pt x="3508654" y="1113193"/>
                  </a:lnTo>
                  <a:lnTo>
                    <a:pt x="3504476" y="1057706"/>
                  </a:lnTo>
                  <a:lnTo>
                    <a:pt x="3507613" y="1011008"/>
                  </a:lnTo>
                  <a:lnTo>
                    <a:pt x="3516833" y="978090"/>
                  </a:lnTo>
                  <a:lnTo>
                    <a:pt x="3531870" y="958583"/>
                  </a:lnTo>
                  <a:lnTo>
                    <a:pt x="3552418" y="952157"/>
                  </a:lnTo>
                  <a:lnTo>
                    <a:pt x="3576878" y="961047"/>
                  </a:lnTo>
                  <a:lnTo>
                    <a:pt x="3595840" y="986955"/>
                  </a:lnTo>
                  <a:lnTo>
                    <a:pt x="3608095" y="1028661"/>
                  </a:lnTo>
                  <a:lnTo>
                    <a:pt x="3612451" y="1084999"/>
                  </a:lnTo>
                  <a:lnTo>
                    <a:pt x="3612451" y="949401"/>
                  </a:lnTo>
                  <a:lnTo>
                    <a:pt x="3604742" y="945261"/>
                  </a:lnTo>
                  <a:lnTo>
                    <a:pt x="3560902" y="938212"/>
                  </a:lnTo>
                  <a:lnTo>
                    <a:pt x="3520910" y="944372"/>
                  </a:lnTo>
                  <a:lnTo>
                    <a:pt x="3483978" y="962215"/>
                  </a:lnTo>
                  <a:lnTo>
                    <a:pt x="3453460" y="990739"/>
                  </a:lnTo>
                  <a:lnTo>
                    <a:pt x="3432695" y="1028966"/>
                  </a:lnTo>
                  <a:lnTo>
                    <a:pt x="3425025" y="1075893"/>
                  </a:lnTo>
                  <a:lnTo>
                    <a:pt x="3429914" y="1113536"/>
                  </a:lnTo>
                  <a:lnTo>
                    <a:pt x="3445192" y="1149604"/>
                  </a:lnTo>
                  <a:lnTo>
                    <a:pt x="3471799" y="1180185"/>
                  </a:lnTo>
                  <a:lnTo>
                    <a:pt x="3510661" y="1201407"/>
                  </a:lnTo>
                  <a:lnTo>
                    <a:pt x="3562705" y="1209344"/>
                  </a:lnTo>
                  <a:lnTo>
                    <a:pt x="3600081" y="1203744"/>
                  </a:lnTo>
                  <a:lnTo>
                    <a:pt x="3614902" y="1196619"/>
                  </a:lnTo>
                  <a:lnTo>
                    <a:pt x="3634981" y="1186967"/>
                  </a:lnTo>
                  <a:lnTo>
                    <a:pt x="3664051" y="1159027"/>
                  </a:lnTo>
                  <a:lnTo>
                    <a:pt x="3683952" y="1119974"/>
                  </a:lnTo>
                  <a:lnTo>
                    <a:pt x="3691331" y="1069822"/>
                  </a:lnTo>
                  <a:close/>
                </a:path>
                <a:path w="4780915" h="1817370">
                  <a:moveTo>
                    <a:pt x="3866692" y="1192364"/>
                  </a:moveTo>
                  <a:lnTo>
                    <a:pt x="3848608" y="1187742"/>
                  </a:lnTo>
                  <a:lnTo>
                    <a:pt x="3839006" y="1179995"/>
                  </a:lnTo>
                  <a:lnTo>
                    <a:pt x="3835196" y="1164628"/>
                  </a:lnTo>
                  <a:lnTo>
                    <a:pt x="3834523" y="1137158"/>
                  </a:lnTo>
                  <a:lnTo>
                    <a:pt x="3834523" y="853262"/>
                  </a:lnTo>
                  <a:lnTo>
                    <a:pt x="3834815" y="819886"/>
                  </a:lnTo>
                  <a:lnTo>
                    <a:pt x="3835514" y="796010"/>
                  </a:lnTo>
                  <a:lnTo>
                    <a:pt x="3836962" y="770153"/>
                  </a:lnTo>
                  <a:lnTo>
                    <a:pt x="3810685" y="777646"/>
                  </a:lnTo>
                  <a:lnTo>
                    <a:pt x="3783736" y="783653"/>
                  </a:lnTo>
                  <a:lnTo>
                    <a:pt x="3757460" y="788060"/>
                  </a:lnTo>
                  <a:lnTo>
                    <a:pt x="3733241" y="790778"/>
                  </a:lnTo>
                  <a:lnTo>
                    <a:pt x="3733241" y="799261"/>
                  </a:lnTo>
                  <a:lnTo>
                    <a:pt x="3751059" y="804633"/>
                  </a:lnTo>
                  <a:lnTo>
                    <a:pt x="3760698" y="812152"/>
                  </a:lnTo>
                  <a:lnTo>
                    <a:pt x="3764648" y="825373"/>
                  </a:lnTo>
                  <a:lnTo>
                    <a:pt x="3765410" y="847801"/>
                  </a:lnTo>
                  <a:lnTo>
                    <a:pt x="3765410" y="1137158"/>
                  </a:lnTo>
                  <a:lnTo>
                    <a:pt x="3764610" y="1164717"/>
                  </a:lnTo>
                  <a:lnTo>
                    <a:pt x="3760470" y="1180223"/>
                  </a:lnTo>
                  <a:lnTo>
                    <a:pt x="3750284" y="1187996"/>
                  </a:lnTo>
                  <a:lnTo>
                    <a:pt x="3731412" y="1192364"/>
                  </a:lnTo>
                  <a:lnTo>
                    <a:pt x="3731412" y="1202080"/>
                  </a:lnTo>
                  <a:lnTo>
                    <a:pt x="3866692" y="1202080"/>
                  </a:lnTo>
                  <a:lnTo>
                    <a:pt x="3866692" y="1192364"/>
                  </a:lnTo>
                  <a:close/>
                </a:path>
                <a:path w="4780915" h="1817370">
                  <a:moveTo>
                    <a:pt x="4171873" y="1069822"/>
                  </a:moveTo>
                  <a:lnTo>
                    <a:pt x="4165879" y="1029576"/>
                  </a:lnTo>
                  <a:lnTo>
                    <a:pt x="4148671" y="993622"/>
                  </a:lnTo>
                  <a:lnTo>
                    <a:pt x="4121416" y="964615"/>
                  </a:lnTo>
                  <a:lnTo>
                    <a:pt x="4092994" y="949401"/>
                  </a:lnTo>
                  <a:lnTo>
                    <a:pt x="4092994" y="1084999"/>
                  </a:lnTo>
                  <a:lnTo>
                    <a:pt x="4088828" y="1142619"/>
                  </a:lnTo>
                  <a:lnTo>
                    <a:pt x="4077906" y="1176515"/>
                  </a:lnTo>
                  <a:lnTo>
                    <a:pt x="4062539" y="1192568"/>
                  </a:lnTo>
                  <a:lnTo>
                    <a:pt x="4045077" y="1196619"/>
                  </a:lnTo>
                  <a:lnTo>
                    <a:pt x="4020083" y="1186167"/>
                  </a:lnTo>
                  <a:lnTo>
                    <a:pt x="4001173" y="1157185"/>
                  </a:lnTo>
                  <a:lnTo>
                    <a:pt x="3989197" y="1113193"/>
                  </a:lnTo>
                  <a:lnTo>
                    <a:pt x="3985018" y="1057706"/>
                  </a:lnTo>
                  <a:lnTo>
                    <a:pt x="3988155" y="1011008"/>
                  </a:lnTo>
                  <a:lnTo>
                    <a:pt x="3997375" y="978090"/>
                  </a:lnTo>
                  <a:lnTo>
                    <a:pt x="4012400" y="958583"/>
                  </a:lnTo>
                  <a:lnTo>
                    <a:pt x="4032961" y="952157"/>
                  </a:lnTo>
                  <a:lnTo>
                    <a:pt x="4057421" y="961047"/>
                  </a:lnTo>
                  <a:lnTo>
                    <a:pt x="4076382" y="986955"/>
                  </a:lnTo>
                  <a:lnTo>
                    <a:pt x="4088638" y="1028661"/>
                  </a:lnTo>
                  <a:lnTo>
                    <a:pt x="4092994" y="1084999"/>
                  </a:lnTo>
                  <a:lnTo>
                    <a:pt x="4092994" y="949401"/>
                  </a:lnTo>
                  <a:lnTo>
                    <a:pt x="4085285" y="945261"/>
                  </a:lnTo>
                  <a:lnTo>
                    <a:pt x="4041444" y="938212"/>
                  </a:lnTo>
                  <a:lnTo>
                    <a:pt x="4001452" y="944372"/>
                  </a:lnTo>
                  <a:lnTo>
                    <a:pt x="3964521" y="962215"/>
                  </a:lnTo>
                  <a:lnTo>
                    <a:pt x="3934002" y="990739"/>
                  </a:lnTo>
                  <a:lnTo>
                    <a:pt x="3913225" y="1028966"/>
                  </a:lnTo>
                  <a:lnTo>
                    <a:pt x="3905567" y="1075893"/>
                  </a:lnTo>
                  <a:lnTo>
                    <a:pt x="3910457" y="1113536"/>
                  </a:lnTo>
                  <a:lnTo>
                    <a:pt x="3925735" y="1149604"/>
                  </a:lnTo>
                  <a:lnTo>
                    <a:pt x="3952341" y="1180185"/>
                  </a:lnTo>
                  <a:lnTo>
                    <a:pt x="3991203" y="1201407"/>
                  </a:lnTo>
                  <a:lnTo>
                    <a:pt x="4043248" y="1209344"/>
                  </a:lnTo>
                  <a:lnTo>
                    <a:pt x="4080624" y="1203744"/>
                  </a:lnTo>
                  <a:lnTo>
                    <a:pt x="4095445" y="1196619"/>
                  </a:lnTo>
                  <a:lnTo>
                    <a:pt x="4115524" y="1186967"/>
                  </a:lnTo>
                  <a:lnTo>
                    <a:pt x="4144594" y="1159027"/>
                  </a:lnTo>
                  <a:lnTo>
                    <a:pt x="4164495" y="1119974"/>
                  </a:lnTo>
                  <a:lnTo>
                    <a:pt x="4171873" y="1069822"/>
                  </a:lnTo>
                  <a:close/>
                </a:path>
                <a:path w="4780915" h="1817370">
                  <a:moveTo>
                    <a:pt x="4480687" y="943038"/>
                  </a:moveTo>
                  <a:lnTo>
                    <a:pt x="4478883" y="941235"/>
                  </a:lnTo>
                  <a:lnTo>
                    <a:pt x="4458055" y="947051"/>
                  </a:lnTo>
                  <a:lnTo>
                    <a:pt x="4434205" y="951395"/>
                  </a:lnTo>
                  <a:lnTo>
                    <a:pt x="4412069" y="953681"/>
                  </a:lnTo>
                  <a:lnTo>
                    <a:pt x="4396371" y="953350"/>
                  </a:lnTo>
                  <a:lnTo>
                    <a:pt x="4392257" y="951522"/>
                  </a:lnTo>
                  <a:lnTo>
                    <a:pt x="4381271" y="946632"/>
                  </a:lnTo>
                  <a:lnTo>
                    <a:pt x="4370895" y="943305"/>
                  </a:lnTo>
                  <a:lnTo>
                    <a:pt x="4370895" y="1038288"/>
                  </a:lnTo>
                  <a:lnTo>
                    <a:pt x="4368482" y="1072781"/>
                  </a:lnTo>
                  <a:lnTo>
                    <a:pt x="4361561" y="1097203"/>
                  </a:lnTo>
                  <a:lnTo>
                    <a:pt x="4350677" y="1111732"/>
                  </a:lnTo>
                  <a:lnTo>
                    <a:pt x="4336313" y="1116533"/>
                  </a:lnTo>
                  <a:lnTo>
                    <a:pt x="4318000" y="1109916"/>
                  </a:lnTo>
                  <a:lnTo>
                    <a:pt x="4304919" y="1091361"/>
                  </a:lnTo>
                  <a:lnTo>
                    <a:pt x="4297070" y="1062786"/>
                  </a:lnTo>
                  <a:lnTo>
                    <a:pt x="4294454" y="1026134"/>
                  </a:lnTo>
                  <a:lnTo>
                    <a:pt x="4296867" y="994778"/>
                  </a:lnTo>
                  <a:lnTo>
                    <a:pt x="4314672" y="956614"/>
                  </a:lnTo>
                  <a:lnTo>
                    <a:pt x="4360430" y="976934"/>
                  </a:lnTo>
                  <a:lnTo>
                    <a:pt x="4370895" y="1038288"/>
                  </a:lnTo>
                  <a:lnTo>
                    <a:pt x="4370895" y="943305"/>
                  </a:lnTo>
                  <a:lnTo>
                    <a:pt x="4366565" y="941908"/>
                  </a:lnTo>
                  <a:lnTo>
                    <a:pt x="4351756" y="939126"/>
                  </a:lnTo>
                  <a:lnTo>
                    <a:pt x="4336313" y="938199"/>
                  </a:lnTo>
                  <a:lnTo>
                    <a:pt x="4297667" y="944714"/>
                  </a:lnTo>
                  <a:lnTo>
                    <a:pt x="4262323" y="963904"/>
                  </a:lnTo>
                  <a:lnTo>
                    <a:pt x="4236517" y="995260"/>
                  </a:lnTo>
                  <a:lnTo>
                    <a:pt x="4226534" y="1038288"/>
                  </a:lnTo>
                  <a:lnTo>
                    <a:pt x="4234561" y="1075270"/>
                  </a:lnTo>
                  <a:lnTo>
                    <a:pt x="4256633" y="1104023"/>
                  </a:lnTo>
                  <a:lnTo>
                    <a:pt x="4285335" y="1120165"/>
                  </a:lnTo>
                  <a:lnTo>
                    <a:pt x="4274020" y="1131176"/>
                  </a:lnTo>
                  <a:lnTo>
                    <a:pt x="4257599" y="1143444"/>
                  </a:lnTo>
                  <a:lnTo>
                    <a:pt x="4240504" y="1154696"/>
                  </a:lnTo>
                  <a:lnTo>
                    <a:pt x="4225899" y="1163853"/>
                  </a:lnTo>
                  <a:lnTo>
                    <a:pt x="4225861" y="1171092"/>
                  </a:lnTo>
                  <a:lnTo>
                    <a:pt x="4251236" y="1214577"/>
                  </a:lnTo>
                  <a:lnTo>
                    <a:pt x="4282338" y="1230579"/>
                  </a:lnTo>
                  <a:lnTo>
                    <a:pt x="4266019" y="1240294"/>
                  </a:lnTo>
                  <a:lnTo>
                    <a:pt x="4232592" y="1262735"/>
                  </a:lnTo>
                  <a:lnTo>
                    <a:pt x="4214977" y="1293672"/>
                  </a:lnTo>
                  <a:lnTo>
                    <a:pt x="4221327" y="1319415"/>
                  </a:lnTo>
                  <a:lnTo>
                    <a:pt x="4240758" y="1343494"/>
                  </a:lnTo>
                  <a:lnTo>
                    <a:pt x="4273842" y="1361325"/>
                  </a:lnTo>
                  <a:lnTo>
                    <a:pt x="4321162" y="1368285"/>
                  </a:lnTo>
                  <a:lnTo>
                    <a:pt x="4368000" y="1361833"/>
                  </a:lnTo>
                  <a:lnTo>
                    <a:pt x="4410189" y="1343990"/>
                  </a:lnTo>
                  <a:lnTo>
                    <a:pt x="4410913" y="1343418"/>
                  </a:lnTo>
                  <a:lnTo>
                    <a:pt x="4444441" y="1317053"/>
                  </a:lnTo>
                  <a:lnTo>
                    <a:pt x="4467428" y="1283335"/>
                  </a:lnTo>
                  <a:lnTo>
                    <a:pt x="4475823" y="1245133"/>
                  </a:lnTo>
                  <a:lnTo>
                    <a:pt x="4472597" y="1230579"/>
                  </a:lnTo>
                  <a:lnTo>
                    <a:pt x="4468482" y="1212011"/>
                  </a:lnTo>
                  <a:lnTo>
                    <a:pt x="4448911" y="1189418"/>
                  </a:lnTo>
                  <a:lnTo>
                    <a:pt x="4426115" y="1178928"/>
                  </a:lnTo>
                  <a:lnTo>
                    <a:pt x="4426115" y="1285176"/>
                  </a:lnTo>
                  <a:lnTo>
                    <a:pt x="4422927" y="1307579"/>
                  </a:lnTo>
                  <a:lnTo>
                    <a:pt x="4411548" y="1326121"/>
                  </a:lnTo>
                  <a:lnTo>
                    <a:pt x="4389247" y="1338757"/>
                  </a:lnTo>
                  <a:lnTo>
                    <a:pt x="4353293" y="1343418"/>
                  </a:lnTo>
                  <a:lnTo>
                    <a:pt x="4316908" y="1337881"/>
                  </a:lnTo>
                  <a:lnTo>
                    <a:pt x="4290060" y="1323251"/>
                  </a:lnTo>
                  <a:lnTo>
                    <a:pt x="4273448" y="1302461"/>
                  </a:lnTo>
                  <a:lnTo>
                    <a:pt x="4267759" y="1278496"/>
                  </a:lnTo>
                  <a:lnTo>
                    <a:pt x="4269537" y="1265542"/>
                  </a:lnTo>
                  <a:lnTo>
                    <a:pt x="4294454" y="1234846"/>
                  </a:lnTo>
                  <a:lnTo>
                    <a:pt x="4334510" y="1230579"/>
                  </a:lnTo>
                  <a:lnTo>
                    <a:pt x="4353572" y="1230960"/>
                  </a:lnTo>
                  <a:lnTo>
                    <a:pt x="4392117" y="1237869"/>
                  </a:lnTo>
                  <a:lnTo>
                    <a:pt x="4423359" y="1268323"/>
                  </a:lnTo>
                  <a:lnTo>
                    <a:pt x="4426115" y="1285176"/>
                  </a:lnTo>
                  <a:lnTo>
                    <a:pt x="4426115" y="1178928"/>
                  </a:lnTo>
                  <a:lnTo>
                    <a:pt x="4420819" y="1176477"/>
                  </a:lnTo>
                  <a:lnTo>
                    <a:pt x="4387888" y="1172349"/>
                  </a:lnTo>
                  <a:lnTo>
                    <a:pt x="4322953" y="1172349"/>
                  </a:lnTo>
                  <a:lnTo>
                    <a:pt x="4305668" y="1169924"/>
                  </a:lnTo>
                  <a:lnTo>
                    <a:pt x="4294238" y="1163789"/>
                  </a:lnTo>
                  <a:lnTo>
                    <a:pt x="4287913" y="1155712"/>
                  </a:lnTo>
                  <a:lnTo>
                    <a:pt x="4285970" y="1147470"/>
                  </a:lnTo>
                  <a:lnTo>
                    <a:pt x="4286389" y="1143000"/>
                  </a:lnTo>
                  <a:lnTo>
                    <a:pt x="4287939" y="1137234"/>
                  </a:lnTo>
                  <a:lnTo>
                    <a:pt x="4291088" y="1130668"/>
                  </a:lnTo>
                  <a:lnTo>
                    <a:pt x="4296283" y="1123823"/>
                  </a:lnTo>
                  <a:lnTo>
                    <a:pt x="4295889" y="1123632"/>
                  </a:lnTo>
                  <a:lnTo>
                    <a:pt x="4330852" y="1129258"/>
                  </a:lnTo>
                  <a:lnTo>
                    <a:pt x="4369892" y="1123061"/>
                  </a:lnTo>
                  <a:lnTo>
                    <a:pt x="4377575" y="1118958"/>
                  </a:lnTo>
                  <a:lnTo>
                    <a:pt x="4382135" y="1116533"/>
                  </a:lnTo>
                  <a:lnTo>
                    <a:pt x="4404334" y="1104696"/>
                  </a:lnTo>
                  <a:lnTo>
                    <a:pt x="4428871" y="1074508"/>
                  </a:lnTo>
                  <a:lnTo>
                    <a:pt x="4438231" y="1032827"/>
                  </a:lnTo>
                  <a:lnTo>
                    <a:pt x="4437011" y="1017041"/>
                  </a:lnTo>
                  <a:lnTo>
                    <a:pt x="4433455" y="1002563"/>
                  </a:lnTo>
                  <a:lnTo>
                    <a:pt x="4427728" y="989571"/>
                  </a:lnTo>
                  <a:lnTo>
                    <a:pt x="4420019" y="978217"/>
                  </a:lnTo>
                  <a:lnTo>
                    <a:pt x="4428985" y="978662"/>
                  </a:lnTo>
                  <a:lnTo>
                    <a:pt x="4450562" y="979322"/>
                  </a:lnTo>
                  <a:lnTo>
                    <a:pt x="4458843" y="979424"/>
                  </a:lnTo>
                  <a:lnTo>
                    <a:pt x="4459833" y="978217"/>
                  </a:lnTo>
                  <a:lnTo>
                    <a:pt x="4463796" y="973416"/>
                  </a:lnTo>
                  <a:lnTo>
                    <a:pt x="4470273" y="963904"/>
                  </a:lnTo>
                  <a:lnTo>
                    <a:pt x="4476127" y="953681"/>
                  </a:lnTo>
                  <a:lnTo>
                    <a:pt x="4476420" y="953173"/>
                  </a:lnTo>
                  <a:lnTo>
                    <a:pt x="4480687" y="943038"/>
                  </a:lnTo>
                  <a:close/>
                </a:path>
                <a:path w="4780915" h="1817370">
                  <a:moveTo>
                    <a:pt x="4780432" y="945464"/>
                  </a:moveTo>
                  <a:lnTo>
                    <a:pt x="4679747" y="945464"/>
                  </a:lnTo>
                  <a:lnTo>
                    <a:pt x="4679747" y="954557"/>
                  </a:lnTo>
                  <a:lnTo>
                    <a:pt x="4703762" y="960526"/>
                  </a:lnTo>
                  <a:lnTo>
                    <a:pt x="4715840" y="967689"/>
                  </a:lnTo>
                  <a:lnTo>
                    <a:pt x="4705210" y="1024750"/>
                  </a:lnTo>
                  <a:lnTo>
                    <a:pt x="4666983" y="1128064"/>
                  </a:lnTo>
                  <a:lnTo>
                    <a:pt x="4611179" y="987323"/>
                  </a:lnTo>
                  <a:lnTo>
                    <a:pt x="4606988" y="974191"/>
                  </a:lnTo>
                  <a:lnTo>
                    <a:pt x="4608525" y="965492"/>
                  </a:lnTo>
                  <a:lnTo>
                    <a:pt x="4617910" y="959510"/>
                  </a:lnTo>
                  <a:lnTo>
                    <a:pt x="4637252" y="954557"/>
                  </a:lnTo>
                  <a:lnTo>
                    <a:pt x="4637252" y="945464"/>
                  </a:lnTo>
                  <a:lnTo>
                    <a:pt x="4497743" y="945464"/>
                  </a:lnTo>
                  <a:lnTo>
                    <a:pt x="4497743" y="954557"/>
                  </a:lnTo>
                  <a:lnTo>
                    <a:pt x="4513910" y="959408"/>
                  </a:lnTo>
                  <a:lnTo>
                    <a:pt x="4524210" y="966546"/>
                  </a:lnTo>
                  <a:lnTo>
                    <a:pt x="4574324" y="1078395"/>
                  </a:lnTo>
                  <a:lnTo>
                    <a:pt x="4597755" y="1136434"/>
                  </a:lnTo>
                  <a:lnTo>
                    <a:pt x="4620272" y="1196009"/>
                  </a:lnTo>
                  <a:lnTo>
                    <a:pt x="4629391" y="1228750"/>
                  </a:lnTo>
                  <a:lnTo>
                    <a:pt x="4627486" y="1234300"/>
                  </a:lnTo>
                  <a:lnTo>
                    <a:pt x="4607204" y="1273136"/>
                  </a:lnTo>
                  <a:lnTo>
                    <a:pt x="4564469" y="1311262"/>
                  </a:lnTo>
                  <a:lnTo>
                    <a:pt x="4551743" y="1319745"/>
                  </a:lnTo>
                  <a:lnTo>
                    <a:pt x="4549318" y="1325206"/>
                  </a:lnTo>
                  <a:lnTo>
                    <a:pt x="4549318" y="1331264"/>
                  </a:lnTo>
                  <a:lnTo>
                    <a:pt x="4553102" y="1343977"/>
                  </a:lnTo>
                  <a:lnTo>
                    <a:pt x="4562818" y="1354175"/>
                  </a:lnTo>
                  <a:lnTo>
                    <a:pt x="4575924" y="1360970"/>
                  </a:lnTo>
                  <a:lnTo>
                    <a:pt x="4589945" y="1363433"/>
                  </a:lnTo>
                  <a:lnTo>
                    <a:pt x="4597832" y="1363433"/>
                  </a:lnTo>
                  <a:lnTo>
                    <a:pt x="4603889" y="1360411"/>
                  </a:lnTo>
                  <a:lnTo>
                    <a:pt x="4608157" y="1346454"/>
                  </a:lnTo>
                  <a:lnTo>
                    <a:pt x="4615777" y="1319847"/>
                  </a:lnTo>
                  <a:lnTo>
                    <a:pt x="4626343" y="1286090"/>
                  </a:lnTo>
                  <a:lnTo>
                    <a:pt x="4641926" y="1240497"/>
                  </a:lnTo>
                  <a:lnTo>
                    <a:pt x="4664557" y="1178407"/>
                  </a:lnTo>
                  <a:lnTo>
                    <a:pt x="4687582" y="1117917"/>
                  </a:lnTo>
                  <a:lnTo>
                    <a:pt x="4706277" y="1070292"/>
                  </a:lnTo>
                  <a:lnTo>
                    <a:pt x="4721555" y="1032878"/>
                  </a:lnTo>
                  <a:lnTo>
                    <a:pt x="4744517" y="981100"/>
                  </a:lnTo>
                  <a:lnTo>
                    <a:pt x="4780432" y="954557"/>
                  </a:lnTo>
                  <a:lnTo>
                    <a:pt x="4780432" y="945464"/>
                  </a:lnTo>
                  <a:close/>
                </a:path>
              </a:pathLst>
            </a:custGeom>
            <a:solidFill>
              <a:srgbClr val="F1F1F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7" name="object 137"/>
          <p:cNvSpPr txBox="1"/>
          <p:nvPr/>
        </p:nvSpPr>
        <p:spPr>
          <a:xfrm>
            <a:off x="347300" y="8292844"/>
            <a:ext cx="6501765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45">
                <a:solidFill>
                  <a:srgbClr val="485A28"/>
                </a:solidFill>
                <a:latin typeface="Times New Roman"/>
                <a:cs typeface="Times New Roman"/>
              </a:rPr>
              <a:t>Coping</a:t>
            </a:r>
            <a:r>
              <a:rPr dirty="0" sz="3800" spc="-75">
                <a:solidFill>
                  <a:srgbClr val="485A28"/>
                </a:solidFill>
                <a:latin typeface="Times New Roman"/>
                <a:cs typeface="Times New Roman"/>
              </a:rPr>
              <a:t> </a:t>
            </a:r>
            <a:r>
              <a:rPr dirty="0" sz="3800" spc="25">
                <a:solidFill>
                  <a:srgbClr val="485A28"/>
                </a:solidFill>
                <a:latin typeface="Times New Roman"/>
                <a:cs typeface="Times New Roman"/>
              </a:rPr>
              <a:t>With</a:t>
            </a:r>
            <a:r>
              <a:rPr dirty="0" sz="3800" spc="-75">
                <a:solidFill>
                  <a:srgbClr val="485A28"/>
                </a:solidFill>
                <a:latin typeface="Times New Roman"/>
                <a:cs typeface="Times New Roman"/>
              </a:rPr>
              <a:t> </a:t>
            </a:r>
            <a:r>
              <a:rPr dirty="0" sz="3800" spc="15">
                <a:solidFill>
                  <a:srgbClr val="485A28"/>
                </a:solidFill>
                <a:latin typeface="Times New Roman"/>
                <a:cs typeface="Times New Roman"/>
              </a:rPr>
              <a:t>COVID-19</a:t>
            </a:r>
            <a:r>
              <a:rPr dirty="0" sz="3800" spc="-75">
                <a:solidFill>
                  <a:srgbClr val="485A28"/>
                </a:solidFill>
                <a:latin typeface="Times New Roman"/>
                <a:cs typeface="Times New Roman"/>
              </a:rPr>
              <a:t> </a:t>
            </a:r>
            <a:r>
              <a:rPr dirty="0" sz="3800" spc="-55">
                <a:solidFill>
                  <a:srgbClr val="485A28"/>
                </a:solidFill>
                <a:latin typeface="Times New Roman"/>
                <a:cs typeface="Times New Roman"/>
              </a:rPr>
              <a:t>Anxiety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47300" y="9294213"/>
            <a:ext cx="5269865" cy="71120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800" spc="-50" b="1">
                <a:solidFill>
                  <a:srgbClr val="545554"/>
                </a:solidFill>
                <a:latin typeface="Times New Roman"/>
                <a:cs typeface="Times New Roman"/>
              </a:rPr>
              <a:t>P</a:t>
            </a:r>
            <a:r>
              <a:rPr dirty="0" sz="1800" spc="-90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800" spc="2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800" spc="-35" b="1">
                <a:solidFill>
                  <a:srgbClr val="545554"/>
                </a:solidFill>
                <a:latin typeface="Times New Roman"/>
                <a:cs typeface="Times New Roman"/>
              </a:rPr>
              <a:t>f</a:t>
            </a:r>
            <a:r>
              <a:rPr dirty="0" sz="1800" spc="-15" b="1">
                <a:solidFill>
                  <a:srgbClr val="545554"/>
                </a:solidFill>
                <a:latin typeface="Times New Roman"/>
                <a:cs typeface="Times New Roman"/>
              </a:rPr>
              <a:t>es</a:t>
            </a:r>
            <a:r>
              <a:rPr dirty="0" sz="1800" b="1">
                <a:solidFill>
                  <a:srgbClr val="545554"/>
                </a:solidFill>
                <a:latin typeface="Times New Roman"/>
                <a:cs typeface="Times New Roman"/>
              </a:rPr>
              <a:t>s</a:t>
            </a:r>
            <a:r>
              <a:rPr dirty="0" sz="1800" spc="2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800" spc="-75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800" spc="-60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800" spc="-75" b="1">
                <a:solidFill>
                  <a:srgbClr val="545554"/>
                </a:solidFill>
                <a:latin typeface="Times New Roman"/>
                <a:cs typeface="Times New Roman"/>
              </a:rPr>
              <a:t>C</a:t>
            </a:r>
            <a:r>
              <a:rPr dirty="0" sz="1800" spc="35" b="1">
                <a:solidFill>
                  <a:srgbClr val="545554"/>
                </a:solidFill>
                <a:latin typeface="Times New Roman"/>
                <a:cs typeface="Times New Roman"/>
              </a:rPr>
              <a:t>i</a:t>
            </a:r>
            <a:r>
              <a:rPr dirty="0" sz="1800" spc="-75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800" spc="-65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800" spc="-75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800" spc="15" b="1">
                <a:solidFill>
                  <a:srgbClr val="545554"/>
                </a:solidFill>
                <a:latin typeface="Times New Roman"/>
                <a:cs typeface="Times New Roman"/>
              </a:rPr>
              <a:t>n</a:t>
            </a:r>
            <a:r>
              <a:rPr dirty="0" sz="1800" spc="-60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800" spc="-80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800" spc="-114" b="1">
                <a:solidFill>
                  <a:srgbClr val="545554"/>
                </a:solidFill>
                <a:latin typeface="Times New Roman"/>
                <a:cs typeface="Times New Roman"/>
              </a:rPr>
              <a:t>’</a:t>
            </a:r>
            <a:r>
              <a:rPr dirty="0" sz="1800" spc="-40" b="1">
                <a:solidFill>
                  <a:srgbClr val="545554"/>
                </a:solidFill>
                <a:latin typeface="Times New Roman"/>
                <a:cs typeface="Times New Roman"/>
              </a:rPr>
              <a:t>B</a:t>
            </a:r>
            <a:r>
              <a:rPr dirty="0" sz="1800" spc="3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800" spc="-50" b="1">
                <a:solidFill>
                  <a:srgbClr val="545554"/>
                </a:solidFill>
                <a:latin typeface="Times New Roman"/>
                <a:cs typeface="Times New Roman"/>
              </a:rPr>
              <a:t>y</a:t>
            </a:r>
            <a:r>
              <a:rPr dirty="0" sz="1800" spc="10" b="1">
                <a:solidFill>
                  <a:srgbClr val="545554"/>
                </a:solidFill>
                <a:latin typeface="Times New Roman"/>
                <a:cs typeface="Times New Roman"/>
              </a:rPr>
              <a:t>l</a:t>
            </a:r>
            <a:r>
              <a:rPr dirty="0" sz="1800" spc="-15" b="1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800" spc="-10">
                <a:solidFill>
                  <a:srgbClr val="545554"/>
                </a:solidFill>
                <a:latin typeface="Times New Roman"/>
                <a:cs typeface="Times New Roman"/>
              </a:rPr>
              <a:t>Director,</a:t>
            </a:r>
            <a:r>
              <a:rPr dirty="0" sz="1800" spc="-4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800" spc="-65">
                <a:solidFill>
                  <a:srgbClr val="545554"/>
                </a:solidFill>
                <a:latin typeface="Times New Roman"/>
                <a:cs typeface="Times New Roman"/>
              </a:rPr>
              <a:t>RCSI</a:t>
            </a:r>
            <a:r>
              <a:rPr dirty="0" sz="1800" spc="-4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800" spc="15">
                <a:solidFill>
                  <a:srgbClr val="545554"/>
                </a:solidFill>
                <a:latin typeface="Times New Roman"/>
                <a:cs typeface="Times New Roman"/>
              </a:rPr>
              <a:t>Centre</a:t>
            </a:r>
            <a:r>
              <a:rPr dirty="0" sz="1800" spc="-4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545554"/>
                </a:solidFill>
                <a:latin typeface="Times New Roman"/>
                <a:cs typeface="Times New Roman"/>
              </a:rPr>
              <a:t>for</a:t>
            </a:r>
            <a:r>
              <a:rPr dirty="0" sz="1800" spc="-4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800" spc="-30">
                <a:solidFill>
                  <a:srgbClr val="545554"/>
                </a:solidFill>
                <a:latin typeface="Times New Roman"/>
                <a:cs typeface="Times New Roman"/>
              </a:rPr>
              <a:t>Positive</a:t>
            </a:r>
            <a:r>
              <a:rPr dirty="0" sz="1800" spc="-4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800" spc="-30">
                <a:solidFill>
                  <a:srgbClr val="545554"/>
                </a:solidFill>
                <a:latin typeface="Times New Roman"/>
                <a:cs typeface="Times New Roman"/>
              </a:rPr>
              <a:t>Psychology</a:t>
            </a:r>
            <a:r>
              <a:rPr dirty="0" sz="1800" spc="-4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800" spc="30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800" spc="-4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800" spc="5">
                <a:solidFill>
                  <a:srgbClr val="545554"/>
                </a:solidFill>
                <a:latin typeface="Times New Roman"/>
                <a:cs typeface="Times New Roman"/>
              </a:rPr>
              <a:t>Health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8725" y="5234751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C6C6C5"/>
                </a:solidFill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65" b="1">
                <a:latin typeface="Trebuchet MS"/>
                <a:cs typeface="Trebuchet MS"/>
              </a:rPr>
              <a:t>RCSI</a:t>
            </a:r>
            <a:r>
              <a:rPr dirty="0" sz="900" spc="85" b="1">
                <a:latin typeface="Trebuchet MS"/>
                <a:cs typeface="Trebuchet MS"/>
              </a:rPr>
              <a:t> </a:t>
            </a:r>
            <a:r>
              <a:rPr dirty="0" spc="-20"/>
              <a:t>Centre</a:t>
            </a:r>
            <a:r>
              <a:rPr dirty="0" spc="35"/>
              <a:t> </a:t>
            </a:r>
            <a:r>
              <a:rPr dirty="0" spc="-25"/>
              <a:t>for</a:t>
            </a:r>
            <a:r>
              <a:rPr dirty="0" spc="40"/>
              <a:t> </a:t>
            </a:r>
            <a:r>
              <a:rPr dirty="0" spc="-30"/>
              <a:t>Positive</a:t>
            </a:r>
            <a:r>
              <a:rPr dirty="0" spc="35"/>
              <a:t> </a:t>
            </a:r>
            <a:r>
              <a:rPr dirty="0" spc="-25"/>
              <a:t>Psychology</a:t>
            </a:r>
            <a:r>
              <a:rPr dirty="0" spc="40"/>
              <a:t> </a:t>
            </a:r>
            <a:r>
              <a:rPr dirty="0" spc="-40"/>
              <a:t>and</a:t>
            </a:r>
            <a:r>
              <a:rPr dirty="0" spc="35"/>
              <a:t> </a:t>
            </a:r>
            <a:r>
              <a:rPr dirty="0" spc="-35"/>
              <a:t>Health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674" y="1885289"/>
            <a:ext cx="6010910" cy="2287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155">
                <a:solidFill>
                  <a:srgbClr val="96969C"/>
                </a:solidFill>
                <a:latin typeface="Georgia"/>
                <a:cs typeface="Georgia"/>
              </a:rPr>
              <a:t>~</a:t>
            </a:r>
            <a:endParaRPr sz="24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2400" spc="-165">
                <a:solidFill>
                  <a:srgbClr val="696B73"/>
                </a:solidFill>
                <a:latin typeface="Georgia"/>
                <a:cs typeface="Georgia"/>
              </a:rPr>
              <a:t>T</a:t>
            </a:r>
            <a:r>
              <a:rPr dirty="0" sz="2400" spc="-165">
                <a:solidFill>
                  <a:srgbClr val="696B73"/>
                </a:solidFill>
                <a:latin typeface="Georgia"/>
                <a:cs typeface="Georgia"/>
              </a:rPr>
              <a:t>h</a:t>
            </a:r>
            <a:r>
              <a:rPr dirty="0" sz="2400" spc="-145">
                <a:solidFill>
                  <a:srgbClr val="696B73"/>
                </a:solidFill>
                <a:latin typeface="Georgia"/>
                <a:cs typeface="Georgia"/>
              </a:rPr>
              <a:t>e</a:t>
            </a:r>
            <a:r>
              <a:rPr dirty="0" sz="2400" spc="-3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70">
                <a:solidFill>
                  <a:srgbClr val="696B73"/>
                </a:solidFill>
                <a:latin typeface="Georgia"/>
                <a:cs typeface="Georgia"/>
              </a:rPr>
              <a:t>W</a:t>
            </a:r>
            <a:r>
              <a:rPr dirty="0" sz="2400" spc="-90">
                <a:solidFill>
                  <a:srgbClr val="696B73"/>
                </a:solidFill>
                <a:latin typeface="Georgia"/>
                <a:cs typeface="Georgia"/>
              </a:rPr>
              <a:t>H</a:t>
            </a:r>
            <a:r>
              <a:rPr dirty="0" sz="2400" spc="5">
                <a:solidFill>
                  <a:srgbClr val="696B73"/>
                </a:solidFill>
                <a:latin typeface="Georgia"/>
                <a:cs typeface="Georgia"/>
              </a:rPr>
              <a:t>O</a:t>
            </a:r>
            <a:r>
              <a:rPr dirty="0" sz="2400" spc="-3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70">
                <a:solidFill>
                  <a:srgbClr val="696B73"/>
                </a:solidFill>
                <a:latin typeface="Georgia"/>
                <a:cs typeface="Georgia"/>
              </a:rPr>
              <a:t>Di</a:t>
            </a:r>
            <a:r>
              <a:rPr dirty="0" sz="2400" spc="-90">
                <a:solidFill>
                  <a:srgbClr val="696B73"/>
                </a:solidFill>
                <a:latin typeface="Georgia"/>
                <a:cs typeface="Georgia"/>
              </a:rPr>
              <a:t>r</a:t>
            </a:r>
            <a:r>
              <a:rPr dirty="0" sz="2400" spc="-135">
                <a:solidFill>
                  <a:srgbClr val="696B73"/>
                </a:solidFill>
                <a:latin typeface="Georgia"/>
                <a:cs typeface="Georgia"/>
              </a:rPr>
              <a:t>e</a:t>
            </a:r>
            <a:r>
              <a:rPr dirty="0" sz="2400" spc="-60">
                <a:solidFill>
                  <a:srgbClr val="696B73"/>
                </a:solidFill>
                <a:latin typeface="Georgia"/>
                <a:cs typeface="Georgia"/>
              </a:rPr>
              <a:t>c</a:t>
            </a:r>
            <a:r>
              <a:rPr dirty="0" sz="2400" spc="-114">
                <a:solidFill>
                  <a:srgbClr val="696B73"/>
                </a:solidFill>
                <a:latin typeface="Georgia"/>
                <a:cs typeface="Georgia"/>
              </a:rPr>
              <a:t>t</a:t>
            </a:r>
            <a:r>
              <a:rPr dirty="0" sz="2400" spc="-100">
                <a:solidFill>
                  <a:srgbClr val="696B73"/>
                </a:solidFill>
                <a:latin typeface="Georgia"/>
                <a:cs typeface="Georgia"/>
              </a:rPr>
              <a:t>o</a:t>
            </a:r>
            <a:r>
              <a:rPr dirty="0" sz="2400" spc="-155">
                <a:solidFill>
                  <a:srgbClr val="696B73"/>
                </a:solidFill>
                <a:latin typeface="Georgia"/>
                <a:cs typeface="Georgia"/>
              </a:rPr>
              <a:t>r</a:t>
            </a:r>
            <a:r>
              <a:rPr dirty="0" sz="2400" spc="-25">
                <a:solidFill>
                  <a:srgbClr val="696B73"/>
                </a:solidFill>
                <a:latin typeface="Georgia"/>
                <a:cs typeface="Georgia"/>
              </a:rPr>
              <a:t>-</a:t>
            </a:r>
            <a:r>
              <a:rPr dirty="0" sz="2400" spc="-30">
                <a:solidFill>
                  <a:srgbClr val="696B73"/>
                </a:solidFill>
                <a:latin typeface="Georgia"/>
                <a:cs typeface="Georgia"/>
              </a:rPr>
              <a:t>G</a:t>
            </a:r>
            <a:r>
              <a:rPr dirty="0" sz="2400" spc="-114">
                <a:solidFill>
                  <a:srgbClr val="696B73"/>
                </a:solidFill>
                <a:latin typeface="Georgia"/>
                <a:cs typeface="Georgia"/>
              </a:rPr>
              <a:t>e</a:t>
            </a:r>
            <a:r>
              <a:rPr dirty="0" sz="2400" spc="-145">
                <a:solidFill>
                  <a:srgbClr val="696B73"/>
                </a:solidFill>
                <a:latin typeface="Georgia"/>
                <a:cs typeface="Georgia"/>
              </a:rPr>
              <a:t>n</a:t>
            </a:r>
            <a:r>
              <a:rPr dirty="0" sz="2400" spc="-125">
                <a:solidFill>
                  <a:srgbClr val="696B73"/>
                </a:solidFill>
                <a:latin typeface="Georgia"/>
                <a:cs typeface="Georgia"/>
              </a:rPr>
              <a:t>er</a:t>
            </a:r>
            <a:r>
              <a:rPr dirty="0" sz="2400" spc="-135">
                <a:solidFill>
                  <a:srgbClr val="696B73"/>
                </a:solidFill>
                <a:latin typeface="Georgia"/>
                <a:cs typeface="Georgia"/>
              </a:rPr>
              <a:t>a</a:t>
            </a:r>
            <a:r>
              <a:rPr dirty="0" sz="2400" spc="-95">
                <a:solidFill>
                  <a:srgbClr val="696B73"/>
                </a:solidFill>
                <a:latin typeface="Georgia"/>
                <a:cs typeface="Georgia"/>
              </a:rPr>
              <a:t>l</a:t>
            </a:r>
            <a:r>
              <a:rPr dirty="0" sz="2400" spc="-100">
                <a:solidFill>
                  <a:srgbClr val="696B73"/>
                </a:solidFill>
                <a:latin typeface="Georgia"/>
                <a:cs typeface="Georgia"/>
              </a:rPr>
              <a:t>,</a:t>
            </a:r>
            <a:endParaRPr sz="2400">
              <a:latin typeface="Georgia"/>
              <a:cs typeface="Georgia"/>
            </a:endParaRPr>
          </a:p>
          <a:p>
            <a:pPr algn="ctr">
              <a:lnSpc>
                <a:spcPct val="103699"/>
              </a:lnSpc>
            </a:pPr>
            <a:r>
              <a:rPr dirty="0" sz="2400" spc="-65">
                <a:solidFill>
                  <a:srgbClr val="696B73"/>
                </a:solidFill>
                <a:latin typeface="Georgia"/>
                <a:cs typeface="Georgia"/>
              </a:rPr>
              <a:t>Dr </a:t>
            </a:r>
            <a:r>
              <a:rPr dirty="0" sz="2400" spc="-140">
                <a:solidFill>
                  <a:srgbClr val="696B73"/>
                </a:solidFill>
                <a:latin typeface="Georgia"/>
                <a:cs typeface="Georgia"/>
              </a:rPr>
              <a:t>Tedros</a:t>
            </a:r>
            <a:r>
              <a:rPr dirty="0" sz="2400" spc="29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114">
                <a:solidFill>
                  <a:srgbClr val="696B73"/>
                </a:solidFill>
                <a:latin typeface="Georgia"/>
                <a:cs typeface="Georgia"/>
              </a:rPr>
              <a:t>Adhanom </a:t>
            </a:r>
            <a:r>
              <a:rPr dirty="0" sz="2400" spc="-130">
                <a:solidFill>
                  <a:srgbClr val="696B73"/>
                </a:solidFill>
                <a:latin typeface="Georgia"/>
                <a:cs typeface="Georgia"/>
              </a:rPr>
              <a:t>Ghebreyesus,</a:t>
            </a:r>
            <a:r>
              <a:rPr dirty="0" sz="2400" spc="320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130">
                <a:solidFill>
                  <a:srgbClr val="696B73"/>
                </a:solidFill>
                <a:latin typeface="Georgia"/>
                <a:cs typeface="Georgia"/>
              </a:rPr>
              <a:t>addressing </a:t>
            </a:r>
            <a:r>
              <a:rPr dirty="0" sz="2400" spc="-12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90">
                <a:solidFill>
                  <a:srgbClr val="696B73"/>
                </a:solidFill>
                <a:latin typeface="Georgia"/>
                <a:cs typeface="Georgia"/>
              </a:rPr>
              <a:t>t</a:t>
            </a:r>
            <a:r>
              <a:rPr dirty="0" sz="2400" spc="-130">
                <a:solidFill>
                  <a:srgbClr val="696B73"/>
                </a:solidFill>
                <a:latin typeface="Georgia"/>
                <a:cs typeface="Georgia"/>
              </a:rPr>
              <a:t>h</a:t>
            </a:r>
            <a:r>
              <a:rPr dirty="0" sz="2400" spc="-145">
                <a:solidFill>
                  <a:srgbClr val="696B73"/>
                </a:solidFill>
                <a:latin typeface="Georgia"/>
                <a:cs typeface="Georgia"/>
              </a:rPr>
              <a:t>e</a:t>
            </a:r>
            <a:r>
              <a:rPr dirty="0" sz="2400" spc="-3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170">
                <a:solidFill>
                  <a:srgbClr val="696B73"/>
                </a:solidFill>
                <a:latin typeface="Georgia"/>
                <a:cs typeface="Georgia"/>
              </a:rPr>
              <a:t>M</a:t>
            </a:r>
            <a:r>
              <a:rPr dirty="0" sz="2400" spc="-90">
                <a:solidFill>
                  <a:srgbClr val="696B73"/>
                </a:solidFill>
                <a:latin typeface="Georgia"/>
                <a:cs typeface="Georgia"/>
              </a:rPr>
              <a:t>uni</a:t>
            </a:r>
            <a:r>
              <a:rPr dirty="0" sz="2400" spc="-100">
                <a:solidFill>
                  <a:srgbClr val="696B73"/>
                </a:solidFill>
                <a:latin typeface="Georgia"/>
                <a:cs typeface="Georgia"/>
              </a:rPr>
              <a:t>c</a:t>
            </a:r>
            <a:r>
              <a:rPr dirty="0" sz="2400" spc="-120">
                <a:solidFill>
                  <a:srgbClr val="696B73"/>
                </a:solidFill>
                <a:latin typeface="Georgia"/>
                <a:cs typeface="Georgia"/>
              </a:rPr>
              <a:t>h</a:t>
            </a:r>
            <a:r>
              <a:rPr dirty="0" sz="2400" spc="-3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180">
                <a:solidFill>
                  <a:srgbClr val="696B73"/>
                </a:solidFill>
                <a:latin typeface="Georgia"/>
                <a:cs typeface="Georgia"/>
              </a:rPr>
              <a:t>S</a:t>
            </a:r>
            <a:r>
              <a:rPr dirty="0" sz="2400" spc="-135">
                <a:solidFill>
                  <a:srgbClr val="696B73"/>
                </a:solidFill>
                <a:latin typeface="Georgia"/>
                <a:cs typeface="Georgia"/>
              </a:rPr>
              <a:t>e</a:t>
            </a:r>
            <a:r>
              <a:rPr dirty="0" sz="2400" spc="-60">
                <a:solidFill>
                  <a:srgbClr val="696B73"/>
                </a:solidFill>
                <a:latin typeface="Georgia"/>
                <a:cs typeface="Georgia"/>
              </a:rPr>
              <a:t>c</a:t>
            </a:r>
            <a:r>
              <a:rPr dirty="0" sz="2400" spc="-120">
                <a:solidFill>
                  <a:srgbClr val="696B73"/>
                </a:solidFill>
                <a:latin typeface="Georgia"/>
                <a:cs typeface="Georgia"/>
              </a:rPr>
              <a:t>u</a:t>
            </a:r>
            <a:r>
              <a:rPr dirty="0" sz="2400" spc="-75">
                <a:solidFill>
                  <a:srgbClr val="696B73"/>
                </a:solidFill>
                <a:latin typeface="Georgia"/>
                <a:cs typeface="Georgia"/>
              </a:rPr>
              <a:t>r</a:t>
            </a:r>
            <a:r>
              <a:rPr dirty="0" sz="2400" spc="-90">
                <a:solidFill>
                  <a:srgbClr val="696B73"/>
                </a:solidFill>
                <a:latin typeface="Georgia"/>
                <a:cs typeface="Georgia"/>
              </a:rPr>
              <a:t>i</a:t>
            </a:r>
            <a:r>
              <a:rPr dirty="0" sz="2400" spc="-95">
                <a:solidFill>
                  <a:srgbClr val="696B73"/>
                </a:solidFill>
                <a:latin typeface="Georgia"/>
                <a:cs typeface="Georgia"/>
              </a:rPr>
              <a:t>t</a:t>
            </a:r>
            <a:r>
              <a:rPr dirty="0" sz="2400" spc="-80">
                <a:solidFill>
                  <a:srgbClr val="696B73"/>
                </a:solidFill>
                <a:latin typeface="Georgia"/>
                <a:cs typeface="Georgia"/>
              </a:rPr>
              <a:t>y</a:t>
            </a:r>
            <a:r>
              <a:rPr dirty="0" sz="2400" spc="-3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90">
                <a:solidFill>
                  <a:srgbClr val="696B73"/>
                </a:solidFill>
                <a:latin typeface="Georgia"/>
                <a:cs typeface="Georgia"/>
              </a:rPr>
              <a:t>C</a:t>
            </a:r>
            <a:r>
              <a:rPr dirty="0" sz="2400" spc="-100">
                <a:solidFill>
                  <a:srgbClr val="696B73"/>
                </a:solidFill>
                <a:latin typeface="Georgia"/>
                <a:cs typeface="Georgia"/>
              </a:rPr>
              <a:t>o</a:t>
            </a:r>
            <a:r>
              <a:rPr dirty="0" sz="2400" spc="-114">
                <a:solidFill>
                  <a:srgbClr val="696B73"/>
                </a:solidFill>
                <a:latin typeface="Georgia"/>
                <a:cs typeface="Georgia"/>
              </a:rPr>
              <a:t>n</a:t>
            </a:r>
            <a:r>
              <a:rPr dirty="0" sz="2400" spc="-90">
                <a:solidFill>
                  <a:srgbClr val="696B73"/>
                </a:solidFill>
                <a:latin typeface="Georgia"/>
                <a:cs typeface="Georgia"/>
              </a:rPr>
              <a:t>f</a:t>
            </a:r>
            <a:r>
              <a:rPr dirty="0" sz="2400" spc="-130">
                <a:solidFill>
                  <a:srgbClr val="696B73"/>
                </a:solidFill>
                <a:latin typeface="Georgia"/>
                <a:cs typeface="Georgia"/>
              </a:rPr>
              <a:t>e</a:t>
            </a:r>
            <a:r>
              <a:rPr dirty="0" sz="2400" spc="-145">
                <a:solidFill>
                  <a:srgbClr val="696B73"/>
                </a:solidFill>
                <a:latin typeface="Georgia"/>
                <a:cs typeface="Georgia"/>
              </a:rPr>
              <a:t>r</a:t>
            </a:r>
            <a:r>
              <a:rPr dirty="0" sz="2400" spc="-114">
                <a:solidFill>
                  <a:srgbClr val="696B73"/>
                </a:solidFill>
                <a:latin typeface="Georgia"/>
                <a:cs typeface="Georgia"/>
              </a:rPr>
              <a:t>e</a:t>
            </a:r>
            <a:r>
              <a:rPr dirty="0" sz="2400" spc="-145">
                <a:solidFill>
                  <a:srgbClr val="696B73"/>
                </a:solidFill>
                <a:latin typeface="Georgia"/>
                <a:cs typeface="Georgia"/>
              </a:rPr>
              <a:t>n</a:t>
            </a:r>
            <a:r>
              <a:rPr dirty="0" sz="2400" spc="-110">
                <a:solidFill>
                  <a:srgbClr val="696B73"/>
                </a:solidFill>
                <a:latin typeface="Georgia"/>
                <a:cs typeface="Georgia"/>
              </a:rPr>
              <a:t>ce</a:t>
            </a:r>
            <a:r>
              <a:rPr dirty="0" sz="2400" spc="-3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100">
                <a:solidFill>
                  <a:srgbClr val="696B73"/>
                </a:solidFill>
                <a:latin typeface="Georgia"/>
                <a:cs typeface="Georgia"/>
              </a:rPr>
              <a:t>o</a:t>
            </a:r>
            <a:r>
              <a:rPr dirty="0" sz="2400" spc="-110">
                <a:solidFill>
                  <a:srgbClr val="696B73"/>
                </a:solidFill>
                <a:latin typeface="Georgia"/>
                <a:cs typeface="Georgia"/>
              </a:rPr>
              <a:t>n</a:t>
            </a:r>
            <a:r>
              <a:rPr dirty="0" sz="2400" spc="-3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220">
                <a:solidFill>
                  <a:srgbClr val="696B73"/>
                </a:solidFill>
                <a:latin typeface="Georgia"/>
                <a:cs typeface="Georgia"/>
              </a:rPr>
              <a:t>F</a:t>
            </a:r>
            <a:r>
              <a:rPr dirty="0" sz="2400" spc="-155">
                <a:solidFill>
                  <a:srgbClr val="696B73"/>
                </a:solidFill>
                <a:latin typeface="Georgia"/>
                <a:cs typeface="Georgia"/>
              </a:rPr>
              <a:t>e</a:t>
            </a:r>
            <a:r>
              <a:rPr dirty="0" sz="2400" spc="-125">
                <a:solidFill>
                  <a:srgbClr val="696B73"/>
                </a:solidFill>
                <a:latin typeface="Georgia"/>
                <a:cs typeface="Georgia"/>
              </a:rPr>
              <a:t>b</a:t>
            </a:r>
            <a:r>
              <a:rPr dirty="0" sz="2400" spc="-3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35">
                <a:solidFill>
                  <a:srgbClr val="696B73"/>
                </a:solidFill>
                <a:latin typeface="Georgia"/>
                <a:cs typeface="Georgia"/>
              </a:rPr>
              <a:t>15,</a:t>
            </a:r>
            <a:r>
              <a:rPr dirty="0" sz="2400" spc="-3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190">
                <a:solidFill>
                  <a:srgbClr val="696B73"/>
                </a:solidFill>
                <a:latin typeface="Georgia"/>
                <a:cs typeface="Georgia"/>
              </a:rPr>
              <a:t>2020,  </a:t>
            </a:r>
            <a:r>
              <a:rPr dirty="0" sz="2400" spc="-150">
                <a:solidFill>
                  <a:srgbClr val="696B73"/>
                </a:solidFill>
                <a:latin typeface="Georgia"/>
                <a:cs typeface="Georgia"/>
              </a:rPr>
              <a:t>s</a:t>
            </a:r>
            <a:r>
              <a:rPr dirty="0" sz="2400" spc="-185">
                <a:solidFill>
                  <a:srgbClr val="696B73"/>
                </a:solidFill>
                <a:latin typeface="Georgia"/>
                <a:cs typeface="Georgia"/>
              </a:rPr>
              <a:t>a</a:t>
            </a:r>
            <a:r>
              <a:rPr dirty="0" sz="2400" spc="-60">
                <a:solidFill>
                  <a:srgbClr val="696B73"/>
                </a:solidFill>
                <a:latin typeface="Georgia"/>
                <a:cs typeface="Georgia"/>
              </a:rPr>
              <a:t>i</a:t>
            </a:r>
            <a:r>
              <a:rPr dirty="0" sz="2400" spc="-130">
                <a:solidFill>
                  <a:srgbClr val="696B73"/>
                </a:solidFill>
                <a:latin typeface="Georgia"/>
                <a:cs typeface="Georgia"/>
              </a:rPr>
              <a:t>d</a:t>
            </a:r>
            <a:r>
              <a:rPr dirty="0" sz="2400" spc="-100">
                <a:solidFill>
                  <a:srgbClr val="696B73"/>
                </a:solidFill>
                <a:latin typeface="Georgia"/>
                <a:cs typeface="Georgia"/>
              </a:rPr>
              <a:t>,</a:t>
            </a:r>
            <a:r>
              <a:rPr dirty="0" sz="2400" spc="-35">
                <a:solidFill>
                  <a:srgbClr val="696B73"/>
                </a:solidFill>
                <a:latin typeface="Georgia"/>
                <a:cs typeface="Georgia"/>
              </a:rPr>
              <a:t> </a:t>
            </a:r>
            <a:r>
              <a:rPr dirty="0" sz="2400" spc="-275" i="1">
                <a:solidFill>
                  <a:srgbClr val="50535C"/>
                </a:solidFill>
                <a:latin typeface="Palatino Linotype"/>
                <a:cs typeface="Palatino Linotype"/>
              </a:rPr>
              <a:t>“</a:t>
            </a:r>
            <a:r>
              <a:rPr dirty="0" sz="2400" spc="-215" i="1">
                <a:solidFill>
                  <a:srgbClr val="50535C"/>
                </a:solidFill>
                <a:latin typeface="Palatino Linotype"/>
                <a:cs typeface="Palatino Linotype"/>
              </a:rPr>
              <a:t>W</a:t>
            </a:r>
            <a:r>
              <a:rPr dirty="0" sz="2400" spc="-114" i="1">
                <a:solidFill>
                  <a:srgbClr val="50535C"/>
                </a:solidFill>
                <a:latin typeface="Palatino Linotype"/>
                <a:cs typeface="Palatino Linotype"/>
              </a:rPr>
              <a:t>e</a:t>
            </a:r>
            <a:r>
              <a:rPr dirty="0" sz="2400" spc="-280" i="1">
                <a:solidFill>
                  <a:srgbClr val="50535C"/>
                </a:solidFill>
                <a:latin typeface="Palatino Linotype"/>
                <a:cs typeface="Palatino Linotype"/>
              </a:rPr>
              <a:t>’</a:t>
            </a:r>
            <a:r>
              <a:rPr dirty="0" sz="2400" spc="-110" i="1">
                <a:solidFill>
                  <a:srgbClr val="50535C"/>
                </a:solidFill>
                <a:latin typeface="Palatino Linotype"/>
                <a:cs typeface="Palatino Linotype"/>
              </a:rPr>
              <a:t>r</a:t>
            </a:r>
            <a:r>
              <a:rPr dirty="0" sz="2400" spc="25" i="1">
                <a:solidFill>
                  <a:srgbClr val="50535C"/>
                </a:solidFill>
                <a:latin typeface="Palatino Linotype"/>
                <a:cs typeface="Palatino Linotype"/>
              </a:rPr>
              <a:t>e</a:t>
            </a:r>
            <a:r>
              <a:rPr dirty="0" sz="2400" spc="-55" i="1">
                <a:solidFill>
                  <a:srgbClr val="50535C"/>
                </a:solidFill>
                <a:latin typeface="Palatino Linotype"/>
                <a:cs typeface="Palatino Linotype"/>
              </a:rPr>
              <a:t> </a:t>
            </a:r>
            <a:r>
              <a:rPr dirty="0" sz="2400" spc="-80" i="1">
                <a:solidFill>
                  <a:srgbClr val="50535C"/>
                </a:solidFill>
                <a:latin typeface="Palatino Linotype"/>
                <a:cs typeface="Palatino Linotype"/>
              </a:rPr>
              <a:t>n</a:t>
            </a:r>
            <a:r>
              <a:rPr dirty="0" sz="2400" spc="30" i="1">
                <a:solidFill>
                  <a:srgbClr val="50535C"/>
                </a:solidFill>
                <a:latin typeface="Palatino Linotype"/>
                <a:cs typeface="Palatino Linotype"/>
              </a:rPr>
              <a:t>o</a:t>
            </a:r>
            <a:r>
              <a:rPr dirty="0" sz="2400" spc="-65" i="1">
                <a:solidFill>
                  <a:srgbClr val="50535C"/>
                </a:solidFill>
                <a:latin typeface="Palatino Linotype"/>
                <a:cs typeface="Palatino Linotype"/>
              </a:rPr>
              <a:t>t</a:t>
            </a:r>
            <a:r>
              <a:rPr dirty="0" sz="2400" spc="-55" i="1">
                <a:solidFill>
                  <a:srgbClr val="50535C"/>
                </a:solidFill>
                <a:latin typeface="Palatino Linotype"/>
                <a:cs typeface="Palatino Linotype"/>
              </a:rPr>
              <a:t> </a:t>
            </a:r>
            <a:r>
              <a:rPr dirty="0" sz="2400" spc="-70" i="1">
                <a:solidFill>
                  <a:srgbClr val="50535C"/>
                </a:solidFill>
                <a:latin typeface="Palatino Linotype"/>
                <a:cs typeface="Palatino Linotype"/>
              </a:rPr>
              <a:t>j</a:t>
            </a:r>
            <a:r>
              <a:rPr dirty="0" sz="2400" spc="-55" i="1">
                <a:solidFill>
                  <a:srgbClr val="50535C"/>
                </a:solidFill>
                <a:latin typeface="Palatino Linotype"/>
                <a:cs typeface="Palatino Linotype"/>
              </a:rPr>
              <a:t>u</a:t>
            </a:r>
            <a:r>
              <a:rPr dirty="0" sz="2400" spc="-155" i="1">
                <a:solidFill>
                  <a:srgbClr val="50535C"/>
                </a:solidFill>
                <a:latin typeface="Palatino Linotype"/>
                <a:cs typeface="Palatino Linotype"/>
              </a:rPr>
              <a:t>s</a:t>
            </a:r>
            <a:r>
              <a:rPr dirty="0" sz="2400" spc="-65" i="1">
                <a:solidFill>
                  <a:srgbClr val="50535C"/>
                </a:solidFill>
                <a:latin typeface="Palatino Linotype"/>
                <a:cs typeface="Palatino Linotype"/>
              </a:rPr>
              <a:t>t</a:t>
            </a:r>
            <a:r>
              <a:rPr dirty="0" sz="2400" spc="-55" i="1">
                <a:solidFill>
                  <a:srgbClr val="50535C"/>
                </a:solidFill>
                <a:latin typeface="Palatino Linotype"/>
                <a:cs typeface="Palatino Linotype"/>
              </a:rPr>
              <a:t> </a:t>
            </a:r>
            <a:r>
              <a:rPr dirty="0" sz="2400" spc="-30" i="1">
                <a:solidFill>
                  <a:srgbClr val="50535C"/>
                </a:solidFill>
                <a:latin typeface="Palatino Linotype"/>
                <a:cs typeface="Palatino Linotype"/>
              </a:rPr>
              <a:t>f</a:t>
            </a:r>
            <a:r>
              <a:rPr dirty="0" sz="2400" spc="-55" i="1">
                <a:solidFill>
                  <a:srgbClr val="50535C"/>
                </a:solidFill>
                <a:latin typeface="Palatino Linotype"/>
                <a:cs typeface="Palatino Linotype"/>
              </a:rPr>
              <a:t>i</a:t>
            </a:r>
            <a:r>
              <a:rPr dirty="0" sz="2400" spc="-85" i="1">
                <a:solidFill>
                  <a:srgbClr val="50535C"/>
                </a:solidFill>
                <a:latin typeface="Palatino Linotype"/>
                <a:cs typeface="Palatino Linotype"/>
              </a:rPr>
              <a:t>g</a:t>
            </a:r>
            <a:r>
              <a:rPr dirty="0" sz="2400" spc="-140" i="1">
                <a:solidFill>
                  <a:srgbClr val="50535C"/>
                </a:solidFill>
                <a:latin typeface="Palatino Linotype"/>
                <a:cs typeface="Palatino Linotype"/>
              </a:rPr>
              <a:t>h</a:t>
            </a:r>
            <a:r>
              <a:rPr dirty="0" sz="2400" spc="-90" i="1">
                <a:solidFill>
                  <a:srgbClr val="50535C"/>
                </a:solidFill>
                <a:latin typeface="Palatino Linotype"/>
                <a:cs typeface="Palatino Linotype"/>
              </a:rPr>
              <a:t>t</a:t>
            </a:r>
            <a:r>
              <a:rPr dirty="0" sz="2400" spc="-50" i="1">
                <a:solidFill>
                  <a:srgbClr val="50535C"/>
                </a:solidFill>
                <a:latin typeface="Palatino Linotype"/>
                <a:cs typeface="Palatino Linotype"/>
              </a:rPr>
              <a:t>i</a:t>
            </a:r>
            <a:r>
              <a:rPr dirty="0" sz="2400" spc="-95" i="1">
                <a:solidFill>
                  <a:srgbClr val="50535C"/>
                </a:solidFill>
                <a:latin typeface="Palatino Linotype"/>
                <a:cs typeface="Palatino Linotype"/>
              </a:rPr>
              <a:t>n</a:t>
            </a:r>
            <a:r>
              <a:rPr dirty="0" sz="2400" spc="-195" i="1">
                <a:solidFill>
                  <a:srgbClr val="50535C"/>
                </a:solidFill>
                <a:latin typeface="Palatino Linotype"/>
                <a:cs typeface="Palatino Linotype"/>
              </a:rPr>
              <a:t>g</a:t>
            </a:r>
            <a:r>
              <a:rPr dirty="0" sz="2400" spc="-55" i="1">
                <a:solidFill>
                  <a:srgbClr val="50535C"/>
                </a:solidFill>
                <a:latin typeface="Palatino Linotype"/>
                <a:cs typeface="Palatino Linotype"/>
              </a:rPr>
              <a:t> </a:t>
            </a:r>
            <a:r>
              <a:rPr dirty="0" sz="2400" spc="70" i="1">
                <a:solidFill>
                  <a:srgbClr val="50535C"/>
                </a:solidFill>
                <a:latin typeface="Palatino Linotype"/>
                <a:cs typeface="Palatino Linotype"/>
              </a:rPr>
              <a:t>a</a:t>
            </a:r>
            <a:r>
              <a:rPr dirty="0" sz="2400" spc="-60" i="1">
                <a:solidFill>
                  <a:srgbClr val="50535C"/>
                </a:solidFill>
                <a:latin typeface="Palatino Linotype"/>
                <a:cs typeface="Palatino Linotype"/>
              </a:rPr>
              <a:t>n</a:t>
            </a:r>
            <a:r>
              <a:rPr dirty="0" sz="2400" spc="-55" i="1">
                <a:solidFill>
                  <a:srgbClr val="50535C"/>
                </a:solidFill>
                <a:latin typeface="Palatino Linotype"/>
                <a:cs typeface="Palatino Linotype"/>
              </a:rPr>
              <a:t> </a:t>
            </a:r>
            <a:r>
              <a:rPr dirty="0" sz="2400" spc="15" i="1">
                <a:solidFill>
                  <a:srgbClr val="50535C"/>
                </a:solidFill>
                <a:latin typeface="Palatino Linotype"/>
                <a:cs typeface="Palatino Linotype"/>
              </a:rPr>
              <a:t>e</a:t>
            </a:r>
            <a:r>
              <a:rPr dirty="0" sz="2400" spc="-60" i="1">
                <a:solidFill>
                  <a:srgbClr val="50535C"/>
                </a:solidFill>
                <a:latin typeface="Palatino Linotype"/>
                <a:cs typeface="Palatino Linotype"/>
              </a:rPr>
              <a:t>p</a:t>
            </a:r>
            <a:r>
              <a:rPr dirty="0" sz="2400" spc="-25" i="1">
                <a:solidFill>
                  <a:srgbClr val="50535C"/>
                </a:solidFill>
                <a:latin typeface="Palatino Linotype"/>
                <a:cs typeface="Palatino Linotype"/>
              </a:rPr>
              <a:t>i</a:t>
            </a:r>
            <a:r>
              <a:rPr dirty="0" sz="2400" spc="5" i="1">
                <a:solidFill>
                  <a:srgbClr val="50535C"/>
                </a:solidFill>
                <a:latin typeface="Palatino Linotype"/>
                <a:cs typeface="Palatino Linotype"/>
              </a:rPr>
              <a:t>d</a:t>
            </a:r>
            <a:r>
              <a:rPr dirty="0" sz="2400" spc="15" i="1">
                <a:solidFill>
                  <a:srgbClr val="50535C"/>
                </a:solidFill>
                <a:latin typeface="Palatino Linotype"/>
                <a:cs typeface="Palatino Linotype"/>
              </a:rPr>
              <a:t>e</a:t>
            </a:r>
            <a:r>
              <a:rPr dirty="0" sz="2400" spc="-15" i="1">
                <a:solidFill>
                  <a:srgbClr val="50535C"/>
                </a:solidFill>
                <a:latin typeface="Palatino Linotype"/>
                <a:cs typeface="Palatino Linotype"/>
              </a:rPr>
              <a:t>m</a:t>
            </a:r>
            <a:r>
              <a:rPr dirty="0" sz="2400" spc="-25" i="1">
                <a:solidFill>
                  <a:srgbClr val="50535C"/>
                </a:solidFill>
                <a:latin typeface="Palatino Linotype"/>
                <a:cs typeface="Palatino Linotype"/>
              </a:rPr>
              <a:t>i</a:t>
            </a:r>
            <a:r>
              <a:rPr dirty="0" sz="2400" spc="-50" i="1">
                <a:solidFill>
                  <a:srgbClr val="50535C"/>
                </a:solidFill>
                <a:latin typeface="Palatino Linotype"/>
                <a:cs typeface="Palatino Linotype"/>
              </a:rPr>
              <a:t>c;</a:t>
            </a:r>
            <a:endParaRPr sz="240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2400" spc="-140" i="1">
                <a:solidFill>
                  <a:srgbClr val="50535C"/>
                </a:solidFill>
                <a:latin typeface="Palatino Linotype"/>
                <a:cs typeface="Palatino Linotype"/>
              </a:rPr>
              <a:t>w</a:t>
            </a:r>
            <a:r>
              <a:rPr dirty="0" sz="2400" spc="-114" i="1">
                <a:solidFill>
                  <a:srgbClr val="50535C"/>
                </a:solidFill>
                <a:latin typeface="Palatino Linotype"/>
                <a:cs typeface="Palatino Linotype"/>
              </a:rPr>
              <a:t>e</a:t>
            </a:r>
            <a:r>
              <a:rPr dirty="0" sz="2400" spc="-280" i="1">
                <a:solidFill>
                  <a:srgbClr val="50535C"/>
                </a:solidFill>
                <a:latin typeface="Palatino Linotype"/>
                <a:cs typeface="Palatino Linotype"/>
              </a:rPr>
              <a:t>’</a:t>
            </a:r>
            <a:r>
              <a:rPr dirty="0" sz="2400" spc="-110" i="1">
                <a:solidFill>
                  <a:srgbClr val="50535C"/>
                </a:solidFill>
                <a:latin typeface="Palatino Linotype"/>
                <a:cs typeface="Palatino Linotype"/>
              </a:rPr>
              <a:t>r</a:t>
            </a:r>
            <a:r>
              <a:rPr dirty="0" sz="2400" spc="25" i="1">
                <a:solidFill>
                  <a:srgbClr val="50535C"/>
                </a:solidFill>
                <a:latin typeface="Palatino Linotype"/>
                <a:cs typeface="Palatino Linotype"/>
              </a:rPr>
              <a:t>e</a:t>
            </a:r>
            <a:r>
              <a:rPr dirty="0" sz="2400" spc="-55" i="1">
                <a:solidFill>
                  <a:srgbClr val="50535C"/>
                </a:solidFill>
                <a:latin typeface="Palatino Linotype"/>
                <a:cs typeface="Palatino Linotype"/>
              </a:rPr>
              <a:t> </a:t>
            </a:r>
            <a:r>
              <a:rPr dirty="0" sz="2400" spc="-30" i="1">
                <a:solidFill>
                  <a:srgbClr val="50535C"/>
                </a:solidFill>
                <a:latin typeface="Palatino Linotype"/>
                <a:cs typeface="Palatino Linotype"/>
              </a:rPr>
              <a:t>f</a:t>
            </a:r>
            <a:r>
              <a:rPr dirty="0" sz="2400" spc="-55" i="1">
                <a:solidFill>
                  <a:srgbClr val="50535C"/>
                </a:solidFill>
                <a:latin typeface="Palatino Linotype"/>
                <a:cs typeface="Palatino Linotype"/>
              </a:rPr>
              <a:t>i</a:t>
            </a:r>
            <a:r>
              <a:rPr dirty="0" sz="2400" spc="-85" i="1">
                <a:solidFill>
                  <a:srgbClr val="50535C"/>
                </a:solidFill>
                <a:latin typeface="Palatino Linotype"/>
                <a:cs typeface="Palatino Linotype"/>
              </a:rPr>
              <a:t>g</a:t>
            </a:r>
            <a:r>
              <a:rPr dirty="0" sz="2400" spc="-140" i="1">
                <a:solidFill>
                  <a:srgbClr val="50535C"/>
                </a:solidFill>
                <a:latin typeface="Palatino Linotype"/>
                <a:cs typeface="Palatino Linotype"/>
              </a:rPr>
              <a:t>h</a:t>
            </a:r>
            <a:r>
              <a:rPr dirty="0" sz="2400" spc="-90" i="1">
                <a:solidFill>
                  <a:srgbClr val="50535C"/>
                </a:solidFill>
                <a:latin typeface="Palatino Linotype"/>
                <a:cs typeface="Palatino Linotype"/>
              </a:rPr>
              <a:t>t</a:t>
            </a:r>
            <a:r>
              <a:rPr dirty="0" sz="2400" spc="-50" i="1">
                <a:solidFill>
                  <a:srgbClr val="50535C"/>
                </a:solidFill>
                <a:latin typeface="Palatino Linotype"/>
                <a:cs typeface="Palatino Linotype"/>
              </a:rPr>
              <a:t>i</a:t>
            </a:r>
            <a:r>
              <a:rPr dirty="0" sz="2400" spc="-95" i="1">
                <a:solidFill>
                  <a:srgbClr val="50535C"/>
                </a:solidFill>
                <a:latin typeface="Palatino Linotype"/>
                <a:cs typeface="Palatino Linotype"/>
              </a:rPr>
              <a:t>n</a:t>
            </a:r>
            <a:r>
              <a:rPr dirty="0" sz="2400" spc="-195" i="1">
                <a:solidFill>
                  <a:srgbClr val="50535C"/>
                </a:solidFill>
                <a:latin typeface="Palatino Linotype"/>
                <a:cs typeface="Palatino Linotype"/>
              </a:rPr>
              <a:t>g</a:t>
            </a:r>
            <a:r>
              <a:rPr dirty="0" sz="2400" spc="-55" i="1">
                <a:solidFill>
                  <a:srgbClr val="50535C"/>
                </a:solidFill>
                <a:latin typeface="Palatino Linotype"/>
                <a:cs typeface="Palatino Linotype"/>
              </a:rPr>
              <a:t> </a:t>
            </a:r>
            <a:r>
              <a:rPr dirty="0" sz="2400" spc="70" i="1">
                <a:solidFill>
                  <a:srgbClr val="50535C"/>
                </a:solidFill>
                <a:latin typeface="Palatino Linotype"/>
                <a:cs typeface="Palatino Linotype"/>
              </a:rPr>
              <a:t>a</a:t>
            </a:r>
            <a:r>
              <a:rPr dirty="0" sz="2400" spc="-60" i="1">
                <a:solidFill>
                  <a:srgbClr val="50535C"/>
                </a:solidFill>
                <a:latin typeface="Palatino Linotype"/>
                <a:cs typeface="Palatino Linotype"/>
              </a:rPr>
              <a:t>n</a:t>
            </a:r>
            <a:r>
              <a:rPr dirty="0" sz="2400" spc="-55" i="1">
                <a:solidFill>
                  <a:srgbClr val="50535C"/>
                </a:solidFill>
                <a:latin typeface="Palatino Linotype"/>
                <a:cs typeface="Palatino Linotype"/>
              </a:rPr>
              <a:t> </a:t>
            </a:r>
            <a:r>
              <a:rPr dirty="0" sz="2400" spc="-50" i="1">
                <a:solidFill>
                  <a:srgbClr val="50535C"/>
                </a:solidFill>
                <a:latin typeface="Palatino Linotype"/>
                <a:cs typeface="Palatino Linotype"/>
              </a:rPr>
              <a:t>i</a:t>
            </a:r>
            <a:r>
              <a:rPr dirty="0" sz="2400" spc="-85" i="1">
                <a:solidFill>
                  <a:srgbClr val="50535C"/>
                </a:solidFill>
                <a:latin typeface="Palatino Linotype"/>
                <a:cs typeface="Palatino Linotype"/>
              </a:rPr>
              <a:t>n</a:t>
            </a:r>
            <a:r>
              <a:rPr dirty="0" sz="2400" spc="-45" i="1">
                <a:solidFill>
                  <a:srgbClr val="50535C"/>
                </a:solidFill>
                <a:latin typeface="Palatino Linotype"/>
                <a:cs typeface="Palatino Linotype"/>
              </a:rPr>
              <a:t>f</a:t>
            </a:r>
            <a:r>
              <a:rPr dirty="0" sz="2400" spc="50" i="1">
                <a:solidFill>
                  <a:srgbClr val="50535C"/>
                </a:solidFill>
                <a:latin typeface="Palatino Linotype"/>
                <a:cs typeface="Palatino Linotype"/>
              </a:rPr>
              <a:t>o</a:t>
            </a:r>
            <a:r>
              <a:rPr dirty="0" sz="2400" spc="5" i="1">
                <a:solidFill>
                  <a:srgbClr val="50535C"/>
                </a:solidFill>
                <a:latin typeface="Palatino Linotype"/>
                <a:cs typeface="Palatino Linotype"/>
              </a:rPr>
              <a:t>d</a:t>
            </a:r>
            <a:r>
              <a:rPr dirty="0" sz="2400" spc="15" i="1">
                <a:solidFill>
                  <a:srgbClr val="50535C"/>
                </a:solidFill>
                <a:latin typeface="Palatino Linotype"/>
                <a:cs typeface="Palatino Linotype"/>
              </a:rPr>
              <a:t>e</a:t>
            </a:r>
            <a:r>
              <a:rPr dirty="0" sz="2400" spc="-15" i="1">
                <a:solidFill>
                  <a:srgbClr val="50535C"/>
                </a:solidFill>
                <a:latin typeface="Palatino Linotype"/>
                <a:cs typeface="Palatino Linotype"/>
              </a:rPr>
              <a:t>m</a:t>
            </a:r>
            <a:r>
              <a:rPr dirty="0" sz="2400" spc="-25" i="1">
                <a:solidFill>
                  <a:srgbClr val="50535C"/>
                </a:solidFill>
                <a:latin typeface="Palatino Linotype"/>
                <a:cs typeface="Palatino Linotype"/>
              </a:rPr>
              <a:t>i</a:t>
            </a:r>
            <a:r>
              <a:rPr dirty="0" sz="2400" spc="-60" i="1">
                <a:solidFill>
                  <a:srgbClr val="50535C"/>
                </a:solidFill>
                <a:latin typeface="Palatino Linotype"/>
                <a:cs typeface="Palatino Linotype"/>
              </a:rPr>
              <a:t>c</a:t>
            </a:r>
            <a:r>
              <a:rPr dirty="0" sz="2400" spc="-445" i="1">
                <a:solidFill>
                  <a:srgbClr val="50535C"/>
                </a:solidFill>
                <a:latin typeface="Palatino Linotype"/>
                <a:cs typeface="Palatino Linotype"/>
              </a:rPr>
              <a:t>.</a:t>
            </a:r>
            <a:r>
              <a:rPr dirty="0" sz="2400" spc="-280" i="1">
                <a:solidFill>
                  <a:srgbClr val="50535C"/>
                </a:solidFill>
                <a:latin typeface="Palatino Linotype"/>
                <a:cs typeface="Palatino Linotype"/>
              </a:rPr>
              <a:t>”</a:t>
            </a:r>
            <a:endParaRPr sz="24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5887" y="4531685"/>
            <a:ext cx="4888865" cy="3900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59715" marR="252729">
              <a:lnSpc>
                <a:spcPct val="115399"/>
              </a:lnSpc>
              <a:spcBef>
                <a:spcPts val="100"/>
              </a:spcBef>
            </a:pPr>
            <a:r>
              <a:rPr dirty="0" sz="1300" spc="5">
                <a:solidFill>
                  <a:srgbClr val="545554"/>
                </a:solidFill>
                <a:latin typeface="Times New Roman"/>
                <a:cs typeface="Times New Roman"/>
              </a:rPr>
              <a:t>An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editorial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20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5">
                <a:solidFill>
                  <a:srgbClr val="545554"/>
                </a:solidFill>
                <a:latin typeface="Times New Roman"/>
                <a:cs typeface="Times New Roman"/>
              </a:rPr>
              <a:t>leading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5">
                <a:solidFill>
                  <a:srgbClr val="545554"/>
                </a:solidFill>
                <a:latin typeface="Times New Roman"/>
                <a:cs typeface="Times New Roman"/>
              </a:rPr>
              <a:t>medical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5">
                <a:solidFill>
                  <a:srgbClr val="545554"/>
                </a:solidFill>
                <a:latin typeface="Times New Roman"/>
                <a:cs typeface="Times New Roman"/>
              </a:rPr>
              <a:t>journal,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15">
                <a:solidFill>
                  <a:srgbClr val="545554"/>
                </a:solidFill>
                <a:latin typeface="Times New Roman"/>
                <a:cs typeface="Times New Roman"/>
              </a:rPr>
              <a:t>Lancet,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25">
                <a:solidFill>
                  <a:srgbClr val="545554"/>
                </a:solidFill>
                <a:latin typeface="Times New Roman"/>
                <a:cs typeface="Times New Roman"/>
              </a:rPr>
              <a:t>on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5">
                <a:solidFill>
                  <a:srgbClr val="545554"/>
                </a:solidFill>
                <a:latin typeface="Times New Roman"/>
                <a:cs typeface="Times New Roman"/>
              </a:rPr>
              <a:t>22</a:t>
            </a:r>
            <a:r>
              <a:rPr dirty="0" baseline="33333" sz="1125" spc="-7">
                <a:solidFill>
                  <a:srgbClr val="545554"/>
                </a:solidFill>
                <a:latin typeface="Times New Roman"/>
                <a:cs typeface="Times New Roman"/>
              </a:rPr>
              <a:t>nd </a:t>
            </a:r>
            <a:r>
              <a:rPr dirty="0" baseline="33333" sz="1125" spc="-262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February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of </a:t>
            </a:r>
            <a:r>
              <a:rPr dirty="0" sz="1300" spc="-5">
                <a:solidFill>
                  <a:srgbClr val="545554"/>
                </a:solidFill>
                <a:latin typeface="Times New Roman"/>
                <a:cs typeface="Times New Roman"/>
              </a:rPr>
              <a:t>thisyear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0">
                <a:solidFill>
                  <a:srgbClr val="545554"/>
                </a:solidFill>
                <a:latin typeface="Times New Roman"/>
                <a:cs typeface="Times New Roman"/>
              </a:rPr>
              <a:t>pointed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out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20">
                <a:solidFill>
                  <a:srgbClr val="545554"/>
                </a:solidFill>
                <a:latin typeface="Times New Roman"/>
                <a:cs typeface="Times New Roman"/>
              </a:rPr>
              <a:t>that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0">
                <a:solidFill>
                  <a:srgbClr val="545554"/>
                </a:solidFill>
                <a:latin typeface="Times New Roman"/>
                <a:cs typeface="Times New Roman"/>
              </a:rPr>
              <a:t>rapid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5">
                <a:solidFill>
                  <a:srgbClr val="545554"/>
                </a:solidFill>
                <a:latin typeface="Times New Roman"/>
                <a:cs typeface="Times New Roman"/>
              </a:rPr>
              <a:t>dissemination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of</a:t>
            </a:r>
            <a:endParaRPr sz="1300">
              <a:latin typeface="Times New Roman"/>
              <a:cs typeface="Times New Roman"/>
            </a:endParaRPr>
          </a:p>
          <a:p>
            <a:pPr algn="ctr" marL="37465" marR="30480">
              <a:lnSpc>
                <a:spcPct val="115399"/>
              </a:lnSpc>
            </a:pPr>
            <a:r>
              <a:rPr dirty="0" sz="1300" spc="10">
                <a:solidFill>
                  <a:srgbClr val="545554"/>
                </a:solidFill>
                <a:latin typeface="Times New Roman"/>
                <a:cs typeface="Times New Roman"/>
              </a:rPr>
              <a:t>trustworthy information(transparent </a:t>
            </a:r>
            <a:r>
              <a:rPr dirty="0" sz="1300" spc="-5">
                <a:solidFill>
                  <a:srgbClr val="545554"/>
                </a:solidFill>
                <a:latin typeface="Times New Roman"/>
                <a:cs typeface="Times New Roman"/>
              </a:rPr>
              <a:t>identification 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cases, </a:t>
            </a:r>
            <a:r>
              <a:rPr dirty="0" sz="1300" spc="5">
                <a:solidFill>
                  <a:srgbClr val="545554"/>
                </a:solidFill>
                <a:latin typeface="Times New Roman"/>
                <a:cs typeface="Times New Roman"/>
              </a:rPr>
              <a:t>data </a:t>
            </a:r>
            <a:r>
              <a:rPr dirty="0" sz="1300" spc="-5">
                <a:solidFill>
                  <a:srgbClr val="545554"/>
                </a:solidFill>
                <a:latin typeface="Times New Roman"/>
                <a:cs typeface="Times New Roman"/>
              </a:rPr>
              <a:t>sharing, </a:t>
            </a:r>
            <a:r>
              <a:rPr dirty="0" sz="1300" spc="-3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20">
                <a:solidFill>
                  <a:srgbClr val="545554"/>
                </a:solidFill>
                <a:latin typeface="Times New Roman"/>
                <a:cs typeface="Times New Roman"/>
              </a:rPr>
              <a:t>unhampered </a:t>
            </a:r>
            <a:r>
              <a:rPr dirty="0" sz="1300" spc="5">
                <a:solidFill>
                  <a:srgbClr val="545554"/>
                </a:solidFill>
                <a:latin typeface="Times New Roman"/>
                <a:cs typeface="Times New Roman"/>
              </a:rPr>
              <a:t>communication, </a:t>
            </a:r>
            <a:r>
              <a:rPr dirty="0" sz="1300" spc="2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300" spc="-5">
                <a:solidFill>
                  <a:srgbClr val="545554"/>
                </a:solidFill>
                <a:latin typeface="Times New Roman"/>
                <a:cs typeface="Times New Roman"/>
              </a:rPr>
              <a:t>peer-reviewed research) 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what 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3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0">
                <a:solidFill>
                  <a:srgbClr val="545554"/>
                </a:solidFill>
                <a:latin typeface="Times New Roman"/>
                <a:cs typeface="Times New Roman"/>
              </a:rPr>
              <a:t>needed</a:t>
            </a:r>
            <a:r>
              <a:rPr dirty="0" sz="1300" spc="-3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0">
                <a:solidFill>
                  <a:srgbClr val="545554"/>
                </a:solidFill>
                <a:latin typeface="Times New Roman"/>
                <a:cs typeface="Times New Roman"/>
              </a:rPr>
              <a:t>most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during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5">
                <a:solidFill>
                  <a:srgbClr val="545554"/>
                </a:solidFill>
                <a:latin typeface="Times New Roman"/>
                <a:cs typeface="Times New Roman"/>
              </a:rPr>
              <a:t>this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period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of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uncertainty.</a:t>
            </a:r>
            <a:endParaRPr sz="1300">
              <a:latin typeface="Times New Roman"/>
              <a:cs typeface="Times New Roman"/>
            </a:endParaRPr>
          </a:p>
          <a:p>
            <a:pPr algn="ctr" marL="274955" marR="267335">
              <a:lnSpc>
                <a:spcPct val="115399"/>
              </a:lnSpc>
              <a:spcBef>
                <a:spcPts val="565"/>
              </a:spcBef>
            </a:pP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However,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author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of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editorial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5">
                <a:solidFill>
                  <a:srgbClr val="545554"/>
                </a:solidFill>
                <a:latin typeface="Times New Roman"/>
                <a:cs typeface="Times New Roman"/>
              </a:rPr>
              <a:t>went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25">
                <a:solidFill>
                  <a:srgbClr val="545554"/>
                </a:solidFill>
                <a:latin typeface="Times New Roman"/>
                <a:cs typeface="Times New Roman"/>
              </a:rPr>
              <a:t>on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545554"/>
                </a:solidFill>
                <a:latin typeface="Times New Roman"/>
                <a:cs typeface="Times New Roman"/>
              </a:rPr>
              <a:t>state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20">
                <a:solidFill>
                  <a:srgbClr val="545554"/>
                </a:solidFill>
                <a:latin typeface="Times New Roman"/>
                <a:cs typeface="Times New Roman"/>
              </a:rPr>
              <a:t>that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55">
                <a:solidFill>
                  <a:srgbClr val="545554"/>
                </a:solidFill>
                <a:latin typeface="Times New Roman"/>
                <a:cs typeface="Times New Roman"/>
              </a:rPr>
              <a:t>“</a:t>
            </a:r>
            <a:r>
              <a:rPr dirty="0" sz="1300" spc="-55" i="1">
                <a:solidFill>
                  <a:srgbClr val="545554"/>
                </a:solidFill>
                <a:latin typeface="Times New Roman"/>
                <a:cs typeface="Times New Roman"/>
              </a:rPr>
              <a:t>ease </a:t>
            </a:r>
            <a:r>
              <a:rPr dirty="0" sz="1300" spc="-31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25" i="1">
                <a:solidFill>
                  <a:srgbClr val="545554"/>
                </a:solidFill>
                <a:latin typeface="Times New Roman"/>
                <a:cs typeface="Times New Roman"/>
              </a:rPr>
              <a:t>through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25" i="1">
                <a:solidFill>
                  <a:srgbClr val="545554"/>
                </a:solidFill>
                <a:latin typeface="Times New Roman"/>
                <a:cs typeface="Times New Roman"/>
              </a:rPr>
              <a:t>which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40" i="1">
                <a:solidFill>
                  <a:srgbClr val="545554"/>
                </a:solidFill>
                <a:latin typeface="Times New Roman"/>
                <a:cs typeface="Times New Roman"/>
              </a:rPr>
              <a:t>inaccuracies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i="1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50" i="1">
                <a:solidFill>
                  <a:srgbClr val="545554"/>
                </a:solidFill>
                <a:latin typeface="Times New Roman"/>
                <a:cs typeface="Times New Roman"/>
              </a:rPr>
              <a:t>conspiracies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can </a:t>
            </a:r>
            <a:r>
              <a:rPr dirty="0" sz="1300" spc="-45" i="1">
                <a:solidFill>
                  <a:srgbClr val="545554"/>
                </a:solidFill>
                <a:latin typeface="Times New Roman"/>
                <a:cs typeface="Times New Roman"/>
              </a:rPr>
              <a:t>be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40" i="1">
                <a:solidFill>
                  <a:srgbClr val="545554"/>
                </a:solidFill>
                <a:latin typeface="Times New Roman"/>
                <a:cs typeface="Times New Roman"/>
              </a:rPr>
              <a:t>repeated</a:t>
            </a:r>
            <a:r>
              <a:rPr dirty="0" sz="1300" spc="-2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i="1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300" spc="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20" i="1">
                <a:solidFill>
                  <a:srgbClr val="545554"/>
                </a:solidFill>
                <a:latin typeface="Times New Roman"/>
                <a:cs typeface="Times New Roman"/>
              </a:rPr>
              <a:t>perpetuated </a:t>
            </a:r>
            <a:r>
              <a:rPr dirty="0" sz="1300" spc="-5" i="1">
                <a:solidFill>
                  <a:srgbClr val="545554"/>
                </a:solidFill>
                <a:latin typeface="Times New Roman"/>
                <a:cs typeface="Times New Roman"/>
              </a:rPr>
              <a:t>via </a:t>
            </a:r>
            <a:r>
              <a:rPr dirty="0" sz="1300" spc="-50" i="1">
                <a:solidFill>
                  <a:srgbClr val="545554"/>
                </a:solidFill>
                <a:latin typeface="Times New Roman"/>
                <a:cs typeface="Times New Roman"/>
              </a:rPr>
              <a:t>social </a:t>
            </a:r>
            <a:r>
              <a:rPr dirty="0" sz="1300" spc="-10" i="1">
                <a:solidFill>
                  <a:srgbClr val="545554"/>
                </a:solidFill>
                <a:latin typeface="Times New Roman"/>
                <a:cs typeface="Times New Roman"/>
              </a:rPr>
              <a:t>media </a:t>
            </a:r>
            <a:r>
              <a:rPr dirty="0" sz="1300" i="1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300" spc="-25" i="1">
                <a:solidFill>
                  <a:srgbClr val="545554"/>
                </a:solidFill>
                <a:latin typeface="Times New Roman"/>
                <a:cs typeface="Times New Roman"/>
              </a:rPr>
              <a:t>conventional outlets </a:t>
            </a:r>
            <a:r>
              <a:rPr dirty="0" sz="1300" spc="-10" i="1">
                <a:solidFill>
                  <a:srgbClr val="545554"/>
                </a:solidFill>
                <a:latin typeface="Times New Roman"/>
                <a:cs typeface="Times New Roman"/>
              </a:rPr>
              <a:t>puts </a:t>
            </a:r>
            <a:r>
              <a:rPr dirty="0" sz="1300" spc="-35" i="1">
                <a:solidFill>
                  <a:srgbClr val="545554"/>
                </a:solidFill>
                <a:latin typeface="Times New Roman"/>
                <a:cs typeface="Times New Roman"/>
              </a:rPr>
              <a:t>public 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20" i="1">
                <a:solidFill>
                  <a:srgbClr val="545554"/>
                </a:solidFill>
                <a:latin typeface="Times New Roman"/>
                <a:cs typeface="Times New Roman"/>
              </a:rPr>
              <a:t>health</a:t>
            </a:r>
            <a:r>
              <a:rPr dirty="0" sz="1300" spc="-3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5" i="1">
                <a:solidFill>
                  <a:srgbClr val="545554"/>
                </a:solidFill>
                <a:latin typeface="Times New Roman"/>
                <a:cs typeface="Times New Roman"/>
              </a:rPr>
              <a:t>at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15" i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20" i="1">
                <a:solidFill>
                  <a:srgbClr val="545554"/>
                </a:solidFill>
                <a:latin typeface="Times New Roman"/>
                <a:cs typeface="Times New Roman"/>
              </a:rPr>
              <a:t>constant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60" i="1">
                <a:solidFill>
                  <a:srgbClr val="545554"/>
                </a:solidFill>
                <a:latin typeface="Times New Roman"/>
                <a:cs typeface="Times New Roman"/>
              </a:rPr>
              <a:t>disadvantage</a:t>
            </a:r>
            <a:r>
              <a:rPr dirty="0" sz="1300" spc="-60">
                <a:solidFill>
                  <a:srgbClr val="545554"/>
                </a:solidFill>
                <a:latin typeface="Times New Roman"/>
                <a:cs typeface="Times New Roman"/>
              </a:rPr>
              <a:t>”.</a:t>
            </a:r>
            <a:endParaRPr sz="1300">
              <a:latin typeface="Times New Roman"/>
              <a:cs typeface="Times New Roman"/>
            </a:endParaRPr>
          </a:p>
          <a:p>
            <a:pPr algn="ctr" marL="76200" marR="68580">
              <a:lnSpc>
                <a:spcPct val="115399"/>
              </a:lnSpc>
              <a:spcBef>
                <a:spcPts val="570"/>
              </a:spcBef>
            </a:pPr>
            <a:r>
              <a:rPr dirty="0" sz="1300" spc="5">
                <a:solidFill>
                  <a:srgbClr val="545554"/>
                </a:solidFill>
                <a:latin typeface="Times New Roman"/>
                <a:cs typeface="Times New Roman"/>
              </a:rPr>
              <a:t>Not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545554"/>
                </a:solidFill>
                <a:latin typeface="Times New Roman"/>
                <a:cs typeface="Times New Roman"/>
              </a:rPr>
              <a:t>only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does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0">
                <a:solidFill>
                  <a:srgbClr val="545554"/>
                </a:solidFill>
                <a:latin typeface="Times New Roman"/>
                <a:cs typeface="Times New Roman"/>
              </a:rPr>
              <a:t>contamination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of </a:t>
            </a:r>
            <a:r>
              <a:rPr dirty="0" sz="1300" spc="5">
                <a:solidFill>
                  <a:srgbClr val="545554"/>
                </a:solidFill>
                <a:latin typeface="Times New Roman"/>
                <a:cs typeface="Times New Roman"/>
              </a:rPr>
              <a:t>media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outlets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with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0">
                <a:solidFill>
                  <a:srgbClr val="545554"/>
                </a:solidFill>
                <a:latin typeface="Times New Roman"/>
                <a:cs typeface="Times New Roman"/>
              </a:rPr>
              <a:t>mis-information </a:t>
            </a:r>
            <a:r>
              <a:rPr dirty="0" sz="1300" spc="-3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20">
                <a:solidFill>
                  <a:srgbClr val="545554"/>
                </a:solidFill>
                <a:latin typeface="Times New Roman"/>
                <a:cs typeface="Times New Roman"/>
              </a:rPr>
              <a:t>put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publichealth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at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545554"/>
                </a:solidFill>
                <a:latin typeface="Times New Roman"/>
                <a:cs typeface="Times New Roman"/>
              </a:rPr>
              <a:t>disadvantage,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it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15">
                <a:solidFill>
                  <a:srgbClr val="545554"/>
                </a:solidFill>
                <a:latin typeface="Times New Roman"/>
                <a:cs typeface="Times New Roman"/>
              </a:rPr>
              <a:t>also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15">
                <a:solidFill>
                  <a:srgbClr val="545554"/>
                </a:solidFill>
                <a:latin typeface="Times New Roman"/>
                <a:cs typeface="Times New Roman"/>
              </a:rPr>
              <a:t>creates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545554"/>
                </a:solidFill>
                <a:latin typeface="Times New Roman"/>
                <a:cs typeface="Times New Roman"/>
              </a:rPr>
              <a:t>anxiety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20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5">
                <a:solidFill>
                  <a:srgbClr val="545554"/>
                </a:solidFill>
                <a:latin typeface="Times New Roman"/>
                <a:cs typeface="Times New Roman"/>
              </a:rPr>
              <a:t>potentially </a:t>
            </a:r>
            <a:r>
              <a:rPr dirty="0" sz="1300" spc="-3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panic. 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300" spc="-10">
                <a:solidFill>
                  <a:srgbClr val="545554"/>
                </a:solidFill>
                <a:latin typeface="Times New Roman"/>
                <a:cs typeface="Times New Roman"/>
              </a:rPr>
              <a:t>anxiety associated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with </a:t>
            </a:r>
            <a:r>
              <a:rPr dirty="0" sz="1300" spc="-5">
                <a:solidFill>
                  <a:srgbClr val="545554"/>
                </a:solidFill>
                <a:latin typeface="Times New Roman"/>
                <a:cs typeface="Times New Roman"/>
              </a:rPr>
              <a:t>COVID-19 </a:t>
            </a:r>
            <a:r>
              <a:rPr dirty="0" sz="1300" spc="-15">
                <a:solidFill>
                  <a:srgbClr val="545554"/>
                </a:solidFill>
                <a:latin typeface="Times New Roman"/>
                <a:cs typeface="Times New Roman"/>
              </a:rPr>
              <a:t>travels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much </a:t>
            </a:r>
            <a:r>
              <a:rPr dirty="0" sz="1300" spc="-10">
                <a:solidFill>
                  <a:srgbClr val="545554"/>
                </a:solidFill>
                <a:latin typeface="Times New Roman"/>
                <a:cs typeface="Times New Roman"/>
              </a:rPr>
              <a:t>faster </a:t>
            </a:r>
            <a:r>
              <a:rPr dirty="0" sz="1300" spc="25">
                <a:solidFill>
                  <a:srgbClr val="545554"/>
                </a:solidFill>
                <a:latin typeface="Times New Roman"/>
                <a:cs typeface="Times New Roman"/>
              </a:rPr>
              <a:t>than </a:t>
            </a:r>
            <a:r>
              <a:rPr dirty="0" sz="1300" spc="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300" spc="-3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virus</a:t>
            </a:r>
            <a:r>
              <a:rPr dirty="0" sz="13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itself.</a:t>
            </a:r>
            <a:endParaRPr sz="1300">
              <a:latin typeface="Times New Roman"/>
              <a:cs typeface="Times New Roman"/>
            </a:endParaRPr>
          </a:p>
          <a:p>
            <a:pPr algn="ctr" marL="226060" marR="218440">
              <a:lnSpc>
                <a:spcPct val="115399"/>
              </a:lnSpc>
              <a:spcBef>
                <a:spcPts val="565"/>
              </a:spcBef>
            </a:pPr>
            <a:r>
              <a:rPr dirty="0" sz="1300" spc="-50">
                <a:solidFill>
                  <a:srgbClr val="545554"/>
                </a:solidFill>
                <a:latin typeface="Times New Roman"/>
                <a:cs typeface="Times New Roman"/>
              </a:rPr>
              <a:t>As </a:t>
            </a:r>
            <a:r>
              <a:rPr dirty="0" sz="1300" spc="15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300" spc="-15">
                <a:solidFill>
                  <a:srgbClr val="545554"/>
                </a:solidFill>
                <a:latin typeface="Times New Roman"/>
                <a:cs typeface="Times New Roman"/>
              </a:rPr>
              <a:t>Lancet </a:t>
            </a:r>
            <a:r>
              <a:rPr dirty="0" sz="1300">
                <a:solidFill>
                  <a:srgbClr val="545554"/>
                </a:solidFill>
                <a:latin typeface="Times New Roman"/>
                <a:cs typeface="Times New Roman"/>
              </a:rPr>
              <a:t>editorial </a:t>
            </a:r>
            <a:r>
              <a:rPr dirty="0" sz="1300" spc="10">
                <a:solidFill>
                  <a:srgbClr val="545554"/>
                </a:solidFill>
                <a:latin typeface="Times New Roman"/>
                <a:cs typeface="Times New Roman"/>
              </a:rPr>
              <a:t>puts </a:t>
            </a:r>
            <a:r>
              <a:rPr dirty="0" sz="1300" spc="-25">
                <a:solidFill>
                  <a:srgbClr val="545554"/>
                </a:solidFill>
                <a:latin typeface="Times New Roman"/>
                <a:cs typeface="Times New Roman"/>
              </a:rPr>
              <a:t>it: </a:t>
            </a:r>
            <a:r>
              <a:rPr dirty="0" sz="1300" spc="-45">
                <a:solidFill>
                  <a:srgbClr val="545554"/>
                </a:solidFill>
                <a:latin typeface="Times New Roman"/>
                <a:cs typeface="Times New Roman"/>
              </a:rPr>
              <a:t>“</a:t>
            </a:r>
            <a:r>
              <a:rPr dirty="0" sz="1300" spc="-45" i="1">
                <a:solidFill>
                  <a:srgbClr val="545554"/>
                </a:solidFill>
                <a:latin typeface="Times New Roman"/>
                <a:cs typeface="Times New Roman"/>
              </a:rPr>
              <a:t>There </a:t>
            </a:r>
            <a:r>
              <a:rPr dirty="0" sz="1300" spc="5" i="1">
                <a:solidFill>
                  <a:srgbClr val="545554"/>
                </a:solidFill>
                <a:latin typeface="Times New Roman"/>
                <a:cs typeface="Times New Roman"/>
              </a:rPr>
              <a:t>may </a:t>
            </a:r>
            <a:r>
              <a:rPr dirty="0" sz="1300" spc="-45" i="1">
                <a:solidFill>
                  <a:srgbClr val="545554"/>
                </a:solidFill>
                <a:latin typeface="Times New Roman"/>
                <a:cs typeface="Times New Roman"/>
              </a:rPr>
              <a:t>be </a:t>
            </a:r>
            <a:r>
              <a:rPr dirty="0" sz="1300" spc="-5" i="1">
                <a:solidFill>
                  <a:srgbClr val="545554"/>
                </a:solidFill>
                <a:latin typeface="Times New Roman"/>
                <a:cs typeface="Times New Roman"/>
              </a:rPr>
              <a:t>no </a:t>
            </a:r>
            <a:r>
              <a:rPr dirty="0" sz="1300" spc="-20" i="1">
                <a:solidFill>
                  <a:srgbClr val="545554"/>
                </a:solidFill>
                <a:latin typeface="Times New Roman"/>
                <a:cs typeface="Times New Roman"/>
              </a:rPr>
              <a:t>way </a:t>
            </a:r>
            <a:r>
              <a:rPr dirty="0" sz="1300" spc="-10" i="1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300" spc="-25" i="1">
                <a:solidFill>
                  <a:srgbClr val="545554"/>
                </a:solidFill>
                <a:latin typeface="Times New Roman"/>
                <a:cs typeface="Times New Roman"/>
              </a:rPr>
              <a:t>prevent </a:t>
            </a:r>
            <a:r>
              <a:rPr dirty="0" sz="1300" spc="-15" i="1">
                <a:solidFill>
                  <a:srgbClr val="545554"/>
                </a:solidFill>
                <a:latin typeface="Times New Roman"/>
                <a:cs typeface="Times New Roman"/>
              </a:rPr>
              <a:t>a </a:t>
            </a:r>
            <a:r>
              <a:rPr dirty="0" sz="1300" spc="-1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15" i="1">
                <a:solidFill>
                  <a:srgbClr val="545554"/>
                </a:solidFill>
                <a:latin typeface="Times New Roman"/>
                <a:cs typeface="Times New Roman"/>
              </a:rPr>
              <a:t>COVID-19 </a:t>
            </a:r>
            <a:r>
              <a:rPr dirty="0" sz="1300" spc="-20" i="1">
                <a:solidFill>
                  <a:srgbClr val="545554"/>
                </a:solidFill>
                <a:latin typeface="Times New Roman"/>
                <a:cs typeface="Times New Roman"/>
              </a:rPr>
              <a:t>pandemic </a:t>
            </a:r>
            <a:r>
              <a:rPr dirty="0" sz="1300" spc="5" i="1">
                <a:solidFill>
                  <a:srgbClr val="545554"/>
                </a:solidFill>
                <a:latin typeface="Times New Roman"/>
                <a:cs typeface="Times New Roman"/>
              </a:rPr>
              <a:t>in </a:t>
            </a:r>
            <a:r>
              <a:rPr dirty="0" sz="1300" spc="-15" i="1">
                <a:solidFill>
                  <a:srgbClr val="545554"/>
                </a:solidFill>
                <a:latin typeface="Times New Roman"/>
                <a:cs typeface="Times New Roman"/>
              </a:rPr>
              <a:t>this </a:t>
            </a:r>
            <a:r>
              <a:rPr dirty="0" sz="1300" spc="-45" i="1">
                <a:solidFill>
                  <a:srgbClr val="545554"/>
                </a:solidFill>
                <a:latin typeface="Times New Roman"/>
                <a:cs typeface="Times New Roman"/>
              </a:rPr>
              <a:t>globalised </a:t>
            </a:r>
            <a:r>
              <a:rPr dirty="0" sz="1300" spc="-5" i="1">
                <a:solidFill>
                  <a:srgbClr val="545554"/>
                </a:solidFill>
                <a:latin typeface="Times New Roman"/>
                <a:cs typeface="Times New Roman"/>
              </a:rPr>
              <a:t>time, </a:t>
            </a:r>
            <a:r>
              <a:rPr dirty="0" sz="1300" spc="5" i="1">
                <a:solidFill>
                  <a:srgbClr val="545554"/>
                </a:solidFill>
                <a:latin typeface="Times New Roman"/>
                <a:cs typeface="Times New Roman"/>
              </a:rPr>
              <a:t>but 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verified </a:t>
            </a:r>
            <a:r>
              <a:rPr dirty="0" sz="1300" spc="-10" i="1">
                <a:solidFill>
                  <a:srgbClr val="545554"/>
                </a:solidFill>
                <a:latin typeface="Times New Roman"/>
                <a:cs typeface="Times New Roman"/>
              </a:rPr>
              <a:t>information </a:t>
            </a:r>
            <a:r>
              <a:rPr dirty="0" sz="1300" spc="-31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35" i="1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300" spc="-10" i="1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5" i="1">
                <a:solidFill>
                  <a:srgbClr val="545554"/>
                </a:solidFill>
                <a:latin typeface="Times New Roman"/>
                <a:cs typeface="Times New Roman"/>
              </a:rPr>
              <a:t>most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35" i="1">
                <a:solidFill>
                  <a:srgbClr val="545554"/>
                </a:solidFill>
                <a:latin typeface="Times New Roman"/>
                <a:cs typeface="Times New Roman"/>
              </a:rPr>
              <a:t>effective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20" i="1">
                <a:solidFill>
                  <a:srgbClr val="545554"/>
                </a:solidFill>
                <a:latin typeface="Times New Roman"/>
                <a:cs typeface="Times New Roman"/>
              </a:rPr>
              <a:t>prevention</a:t>
            </a:r>
            <a:r>
              <a:rPr dirty="0" sz="1300" spc="-3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against </a:t>
            </a:r>
            <a:r>
              <a:rPr dirty="0" sz="1300" spc="-10" i="1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45" i="1">
                <a:solidFill>
                  <a:srgbClr val="545554"/>
                </a:solidFill>
                <a:latin typeface="Times New Roman"/>
                <a:cs typeface="Times New Roman"/>
              </a:rPr>
              <a:t>disease</a:t>
            </a:r>
            <a:r>
              <a:rPr dirty="0" sz="1300" spc="-35" i="1">
                <a:solidFill>
                  <a:srgbClr val="545554"/>
                </a:solidFill>
                <a:latin typeface="Times New Roman"/>
                <a:cs typeface="Times New Roman"/>
              </a:rPr>
              <a:t> of</a:t>
            </a:r>
            <a:r>
              <a:rPr dirty="0" sz="1300" spc="-3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300" spc="-35" i="1">
                <a:solidFill>
                  <a:srgbClr val="545554"/>
                </a:solidFill>
                <a:latin typeface="Times New Roman"/>
                <a:cs typeface="Times New Roman"/>
              </a:rPr>
              <a:t>panic.</a:t>
            </a:r>
            <a:r>
              <a:rPr dirty="0" sz="1300" spc="-35">
                <a:solidFill>
                  <a:srgbClr val="545554"/>
                </a:solidFill>
                <a:latin typeface="Times New Roman"/>
                <a:cs typeface="Times New Roman"/>
              </a:rPr>
              <a:t>”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3255" y="623061"/>
            <a:ext cx="2914015" cy="84201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z="1100" spc="-5" b="1">
                <a:solidFill>
                  <a:srgbClr val="566850"/>
                </a:solidFill>
                <a:latin typeface="Times New Roman"/>
                <a:cs typeface="Times New Roman"/>
              </a:rPr>
              <a:t>Coping</a:t>
            </a:r>
            <a:r>
              <a:rPr dirty="0" sz="1100" spc="-55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5" b="1">
                <a:solidFill>
                  <a:srgbClr val="566850"/>
                </a:solidFill>
                <a:latin typeface="Times New Roman"/>
                <a:cs typeface="Times New Roman"/>
              </a:rPr>
              <a:t>With</a:t>
            </a:r>
            <a:r>
              <a:rPr dirty="0" sz="1100" spc="-50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566850"/>
                </a:solidFill>
                <a:latin typeface="Times New Roman"/>
                <a:cs typeface="Times New Roman"/>
              </a:rPr>
              <a:t>COVID-19</a:t>
            </a:r>
            <a:r>
              <a:rPr dirty="0" sz="1100" spc="-50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566850"/>
                </a:solidFill>
                <a:latin typeface="Times New Roman"/>
                <a:cs typeface="Times New Roman"/>
              </a:rPr>
              <a:t>Anxiety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dirty="0" sz="1100" spc="60" b="1">
                <a:solidFill>
                  <a:srgbClr val="545554"/>
                </a:solidFill>
                <a:latin typeface="Times New Roman"/>
                <a:cs typeface="Times New Roman"/>
              </a:rPr>
              <a:t>~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64"/>
              </a:spcBef>
            </a:pPr>
            <a:r>
              <a:rPr dirty="0" sz="1000" spc="-30" b="1">
                <a:solidFill>
                  <a:srgbClr val="545554"/>
                </a:solidFill>
                <a:latin typeface="Times New Roman"/>
                <a:cs typeface="Times New Roman"/>
              </a:rPr>
              <a:t>P</a:t>
            </a:r>
            <a:r>
              <a:rPr dirty="0" sz="1000" spc="-50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20" b="1">
                <a:solidFill>
                  <a:srgbClr val="545554"/>
                </a:solidFill>
                <a:latin typeface="Times New Roman"/>
                <a:cs typeface="Times New Roman"/>
              </a:rPr>
              <a:t>f</a:t>
            </a:r>
            <a:r>
              <a:rPr dirty="0" sz="1000" spc="-10" b="1">
                <a:solidFill>
                  <a:srgbClr val="545554"/>
                </a:solidFill>
                <a:latin typeface="Times New Roman"/>
                <a:cs typeface="Times New Roman"/>
              </a:rPr>
              <a:t>es</a:t>
            </a:r>
            <a:r>
              <a:rPr dirty="0" sz="1000" spc="-5" b="1">
                <a:solidFill>
                  <a:srgbClr val="545554"/>
                </a:solidFill>
                <a:latin typeface="Times New Roman"/>
                <a:cs typeface="Times New Roman"/>
              </a:rPr>
              <a:t>s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000" spc="-45" b="1">
                <a:solidFill>
                  <a:srgbClr val="545554"/>
                </a:solidFill>
                <a:latin typeface="Times New Roman"/>
                <a:cs typeface="Times New Roman"/>
              </a:rPr>
              <a:t>C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i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000" spc="5" b="1">
                <a:solidFill>
                  <a:srgbClr val="545554"/>
                </a:solidFill>
                <a:latin typeface="Times New Roman"/>
                <a:cs typeface="Times New Roman"/>
              </a:rPr>
              <a:t>n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000" spc="-4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70" b="1">
                <a:solidFill>
                  <a:srgbClr val="545554"/>
                </a:solidFill>
                <a:latin typeface="Times New Roman"/>
                <a:cs typeface="Times New Roman"/>
              </a:rPr>
              <a:t>’</a:t>
            </a:r>
            <a:r>
              <a:rPr dirty="0" sz="1000" spc="-20" b="1">
                <a:solidFill>
                  <a:srgbClr val="545554"/>
                </a:solidFill>
                <a:latin typeface="Times New Roman"/>
                <a:cs typeface="Times New Roman"/>
              </a:rPr>
              <a:t>B</a:t>
            </a:r>
            <a:r>
              <a:rPr dirty="0" sz="1000" spc="20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30" b="1">
                <a:solidFill>
                  <a:srgbClr val="545554"/>
                </a:solidFill>
                <a:latin typeface="Times New Roman"/>
                <a:cs typeface="Times New Roman"/>
              </a:rPr>
              <a:t>y</a:t>
            </a:r>
            <a:r>
              <a:rPr dirty="0" sz="1000" spc="5" b="1">
                <a:solidFill>
                  <a:srgbClr val="545554"/>
                </a:solidFill>
                <a:latin typeface="Times New Roman"/>
                <a:cs typeface="Times New Roman"/>
              </a:rPr>
              <a:t>l</a:t>
            </a:r>
            <a:r>
              <a:rPr dirty="0" sz="1000" spc="-10" b="1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z="1000" spc="-50">
                <a:solidFill>
                  <a:srgbClr val="545554"/>
                </a:solidFill>
                <a:latin typeface="Georgia"/>
                <a:cs typeface="Georgia"/>
              </a:rPr>
              <a:t>Director,</a:t>
            </a:r>
            <a:r>
              <a:rPr dirty="0" sz="1000" spc="-1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5">
                <a:solidFill>
                  <a:srgbClr val="545554"/>
                </a:solidFill>
                <a:latin typeface="Georgia"/>
                <a:cs typeface="Georgia"/>
              </a:rPr>
              <a:t>RCSI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0">
                <a:solidFill>
                  <a:srgbClr val="545554"/>
                </a:solidFill>
                <a:latin typeface="Georgia"/>
                <a:cs typeface="Georgia"/>
              </a:rPr>
              <a:t>Centre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5">
                <a:solidFill>
                  <a:srgbClr val="545554"/>
                </a:solidFill>
                <a:latin typeface="Georgia"/>
                <a:cs typeface="Georgia"/>
              </a:rPr>
              <a:t>for</a:t>
            </a:r>
            <a:r>
              <a:rPr dirty="0" sz="1000" spc="-1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0">
                <a:solidFill>
                  <a:srgbClr val="545554"/>
                </a:solidFill>
                <a:latin typeface="Georgia"/>
                <a:cs typeface="Georgia"/>
              </a:rPr>
              <a:t>Positive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5">
                <a:solidFill>
                  <a:srgbClr val="545554"/>
                </a:solidFill>
                <a:latin typeface="Georgia"/>
                <a:cs typeface="Georgia"/>
              </a:rPr>
              <a:t>Psychology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60">
                <a:solidFill>
                  <a:srgbClr val="545554"/>
                </a:solidFill>
                <a:latin typeface="Georgia"/>
                <a:cs typeface="Georgia"/>
              </a:rPr>
              <a:t>and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5">
                <a:solidFill>
                  <a:srgbClr val="545554"/>
                </a:solidFill>
                <a:latin typeface="Georgia"/>
                <a:cs typeface="Georgia"/>
              </a:rPr>
              <a:t>Health</a:t>
            </a:r>
            <a:endParaRPr sz="1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8725" y="5234751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C6C6C5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65" b="1">
                <a:latin typeface="Trebuchet MS"/>
                <a:cs typeface="Trebuchet MS"/>
              </a:rPr>
              <a:t>RCSI</a:t>
            </a:r>
            <a:r>
              <a:rPr dirty="0" sz="900" spc="85" b="1">
                <a:latin typeface="Trebuchet MS"/>
                <a:cs typeface="Trebuchet MS"/>
              </a:rPr>
              <a:t> </a:t>
            </a:r>
            <a:r>
              <a:rPr dirty="0" spc="-20"/>
              <a:t>Centre</a:t>
            </a:r>
            <a:r>
              <a:rPr dirty="0" spc="35"/>
              <a:t> </a:t>
            </a:r>
            <a:r>
              <a:rPr dirty="0" spc="-25"/>
              <a:t>for</a:t>
            </a:r>
            <a:r>
              <a:rPr dirty="0" spc="40"/>
              <a:t> </a:t>
            </a:r>
            <a:r>
              <a:rPr dirty="0" spc="-30"/>
              <a:t>Positive</a:t>
            </a:r>
            <a:r>
              <a:rPr dirty="0" spc="35"/>
              <a:t> </a:t>
            </a:r>
            <a:r>
              <a:rPr dirty="0" spc="-25"/>
              <a:t>Psychology</a:t>
            </a:r>
            <a:r>
              <a:rPr dirty="0" spc="40"/>
              <a:t> </a:t>
            </a:r>
            <a:r>
              <a:rPr dirty="0" spc="-40"/>
              <a:t>and</a:t>
            </a:r>
            <a:r>
              <a:rPr dirty="0" spc="35"/>
              <a:t> </a:t>
            </a:r>
            <a:r>
              <a:rPr dirty="0" spc="-35"/>
              <a:t>Health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5013" y="1909573"/>
            <a:ext cx="4864735" cy="6881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100"/>
              </a:spcBef>
            </a:pPr>
            <a:r>
              <a:rPr dirty="0" sz="1600" spc="5">
                <a:solidFill>
                  <a:srgbClr val="545554"/>
                </a:solidFill>
                <a:latin typeface="Times New Roman"/>
                <a:cs typeface="Times New Roman"/>
              </a:rPr>
              <a:t>T</a:t>
            </a:r>
            <a:r>
              <a:rPr dirty="0" sz="1600" spc="30">
                <a:solidFill>
                  <a:srgbClr val="545554"/>
                </a:solidFill>
                <a:latin typeface="Times New Roman"/>
                <a:cs typeface="Times New Roman"/>
              </a:rPr>
              <a:t>h</a:t>
            </a:r>
            <a:r>
              <a:rPr dirty="0" sz="1600" spc="-40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r>
              <a:rPr dirty="0" sz="1600" spc="-1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600" spc="35">
                <a:solidFill>
                  <a:srgbClr val="545554"/>
                </a:solidFill>
                <a:latin typeface="Times New Roman"/>
                <a:cs typeface="Times New Roman"/>
              </a:rPr>
              <a:t>n</a:t>
            </a:r>
            <a:r>
              <a:rPr dirty="0" sz="1600" spc="-35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600" spc="-10">
                <a:solidFill>
                  <a:srgbClr val="545554"/>
                </a:solidFill>
                <a:latin typeface="Times New Roman"/>
                <a:cs typeface="Times New Roman"/>
              </a:rPr>
              <a:t>t</a:t>
            </a:r>
            <a:r>
              <a:rPr dirty="0" sz="1600" spc="10">
                <a:solidFill>
                  <a:srgbClr val="545554"/>
                </a:solidFill>
                <a:latin typeface="Times New Roman"/>
                <a:cs typeface="Times New Roman"/>
              </a:rPr>
              <a:t>u</a:t>
            </a:r>
            <a:r>
              <a:rPr dirty="0" sz="1600" spc="55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600" spc="-40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r>
              <a:rPr dirty="0" sz="1600" spc="-1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600" spc="-90">
                <a:solidFill>
                  <a:srgbClr val="545554"/>
                </a:solidFill>
                <a:latin typeface="Times New Roman"/>
                <a:cs typeface="Times New Roman"/>
              </a:rPr>
              <a:t>f</a:t>
            </a:r>
            <a:r>
              <a:rPr dirty="0" sz="1600" spc="-1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545554"/>
                </a:solidFill>
                <a:latin typeface="Times New Roman"/>
                <a:cs typeface="Times New Roman"/>
              </a:rPr>
              <a:t>C</a:t>
            </a:r>
            <a:r>
              <a:rPr dirty="0" sz="1600" spc="15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600" spc="-200">
                <a:solidFill>
                  <a:srgbClr val="545554"/>
                </a:solidFill>
                <a:latin typeface="Times New Roman"/>
                <a:cs typeface="Times New Roman"/>
              </a:rPr>
              <a:t>V</a:t>
            </a:r>
            <a:r>
              <a:rPr dirty="0" sz="1600" spc="20">
                <a:solidFill>
                  <a:srgbClr val="545554"/>
                </a:solidFill>
                <a:latin typeface="Times New Roman"/>
                <a:cs typeface="Times New Roman"/>
              </a:rPr>
              <a:t>I</a:t>
            </a:r>
            <a:r>
              <a:rPr dirty="0" sz="1600" spc="-5">
                <a:solidFill>
                  <a:srgbClr val="545554"/>
                </a:solidFill>
                <a:latin typeface="Times New Roman"/>
                <a:cs typeface="Times New Roman"/>
              </a:rPr>
              <a:t>D</a:t>
            </a:r>
            <a:r>
              <a:rPr dirty="0" sz="1600" spc="-30">
                <a:solidFill>
                  <a:srgbClr val="545554"/>
                </a:solidFill>
                <a:latin typeface="Times New Roman"/>
                <a:cs typeface="Times New Roman"/>
              </a:rPr>
              <a:t>-</a:t>
            </a:r>
            <a:r>
              <a:rPr dirty="0" sz="1600" spc="-20">
                <a:solidFill>
                  <a:srgbClr val="545554"/>
                </a:solidFill>
                <a:latin typeface="Times New Roman"/>
                <a:cs typeface="Times New Roman"/>
              </a:rPr>
              <a:t>19</a:t>
            </a:r>
            <a:r>
              <a:rPr dirty="0" sz="1600" spc="-1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600" spc="-30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600" spc="50">
                <a:solidFill>
                  <a:srgbClr val="545554"/>
                </a:solidFill>
                <a:latin typeface="Times New Roman"/>
                <a:cs typeface="Times New Roman"/>
              </a:rPr>
              <a:t>n</a:t>
            </a:r>
            <a:r>
              <a:rPr dirty="0" sz="1600" spc="-140">
                <a:solidFill>
                  <a:srgbClr val="545554"/>
                </a:solidFill>
                <a:latin typeface="Times New Roman"/>
                <a:cs typeface="Times New Roman"/>
              </a:rPr>
              <a:t>x</a:t>
            </a:r>
            <a:r>
              <a:rPr dirty="0" sz="1600" spc="-20">
                <a:solidFill>
                  <a:srgbClr val="545554"/>
                </a:solidFill>
                <a:latin typeface="Times New Roman"/>
                <a:cs typeface="Times New Roman"/>
              </a:rPr>
              <a:t>i</a:t>
            </a:r>
            <a:r>
              <a:rPr dirty="0" sz="1600" spc="-20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r>
              <a:rPr dirty="0" sz="1600" spc="55">
                <a:solidFill>
                  <a:srgbClr val="545554"/>
                </a:solidFill>
                <a:latin typeface="Times New Roman"/>
                <a:cs typeface="Times New Roman"/>
              </a:rPr>
              <a:t>t</a:t>
            </a:r>
            <a:r>
              <a:rPr dirty="0" sz="1600" spc="-120">
                <a:solidFill>
                  <a:srgbClr val="545554"/>
                </a:solidFill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  <a:p>
            <a:pPr marL="12700" marR="90170">
              <a:lnSpc>
                <a:spcPct val="111100"/>
              </a:lnSpc>
              <a:spcBef>
                <a:spcPts val="770"/>
              </a:spcBef>
            </a:pP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Anxiety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normal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human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response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threat,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it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is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particularly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likely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200" spc="-28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occur when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threat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unpredictable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uncertain.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Ireland,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this </a:t>
            </a:r>
            <a:r>
              <a:rPr dirty="0" sz="1200" spc="-55">
                <a:solidFill>
                  <a:srgbClr val="545554"/>
                </a:solidFill>
                <a:latin typeface="Times New Roman"/>
                <a:cs typeface="Times New Roman"/>
              </a:rPr>
              <a:t>week’s </a:t>
            </a:r>
            <a:r>
              <a:rPr dirty="0" sz="1200" spc="-5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unprecedented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closures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restrictions,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while necessary,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are 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likely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further </a:t>
            </a:r>
            <a:r>
              <a:rPr dirty="0" sz="1200" spc="-28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increase</a:t>
            </a:r>
            <a:r>
              <a:rPr dirty="0" sz="12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anxiety.</a:t>
            </a:r>
            <a:endParaRPr sz="1200">
              <a:latin typeface="Times New Roman"/>
              <a:cs typeface="Times New Roman"/>
            </a:endParaRPr>
          </a:p>
          <a:p>
            <a:pPr marL="12700" marR="89535">
              <a:lnSpc>
                <a:spcPct val="111100"/>
              </a:lnSpc>
              <a:spcBef>
                <a:spcPts val="565"/>
              </a:spcBef>
            </a:pP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Emotions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such </a:t>
            </a:r>
            <a:r>
              <a:rPr dirty="0" sz="1200" spc="-15">
                <a:solidFill>
                  <a:srgbClr val="545554"/>
                </a:solidFill>
                <a:latin typeface="Times New Roman"/>
                <a:cs typeface="Times New Roman"/>
              </a:rPr>
              <a:t>as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anxiety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are </a:t>
            </a:r>
            <a:r>
              <a:rPr dirty="0" sz="1200" spc="30">
                <a:solidFill>
                  <a:srgbClr val="545554"/>
                </a:solidFill>
                <a:latin typeface="Times New Roman"/>
                <a:cs typeface="Times New Roman"/>
              </a:rPr>
              <a:t>important </a:t>
            </a:r>
            <a:r>
              <a:rPr dirty="0" sz="1200" spc="-15">
                <a:solidFill>
                  <a:srgbClr val="545554"/>
                </a:solidFill>
                <a:latin typeface="Times New Roman"/>
                <a:cs typeface="Times New Roman"/>
              </a:rPr>
              <a:t>as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they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orient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us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towards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a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threat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help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us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decide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what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do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next. </a:t>
            </a:r>
            <a:r>
              <a:rPr dirty="0" sz="1200" spc="-15">
                <a:solidFill>
                  <a:srgbClr val="545554"/>
                </a:solidFill>
                <a:latin typeface="Times New Roman"/>
                <a:cs typeface="Times New Roman"/>
              </a:rPr>
              <a:t>However,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features 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COVID-19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outbreak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non-stop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media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cycle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with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accompanying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saturation 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social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media channels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15">
                <a:solidFill>
                  <a:srgbClr val="545554"/>
                </a:solidFill>
                <a:latin typeface="Times New Roman"/>
                <a:cs typeface="Times New Roman"/>
              </a:rPr>
              <a:t>have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resulted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levels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of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anxiety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that,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for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many,</a:t>
            </a:r>
            <a:r>
              <a:rPr dirty="0" sz="1200" spc="4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are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not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correctly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calibrated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threat. </a:t>
            </a:r>
            <a:r>
              <a:rPr dirty="0" sz="1200" spc="45">
                <a:solidFill>
                  <a:srgbClr val="545554"/>
                </a:solidFill>
                <a:latin typeface="Times New Roman"/>
                <a:cs typeface="Times New Roman"/>
              </a:rPr>
              <a:t>Our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emotions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can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bias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us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terms 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2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information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respond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decisions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make</a:t>
            </a:r>
            <a:r>
              <a:rPr dirty="0" sz="12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-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our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emotions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can </a:t>
            </a:r>
            <a:r>
              <a:rPr dirty="0" sz="1200" spc="-28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lead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us </a:t>
            </a:r>
            <a:r>
              <a:rPr dirty="0" sz="1200" spc="-30">
                <a:solidFill>
                  <a:srgbClr val="545554"/>
                </a:solidFill>
                <a:latin typeface="Times New Roman"/>
                <a:cs typeface="Times New Roman"/>
              </a:rPr>
              <a:t>astray.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For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example,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with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COVID19,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 </a:t>
            </a:r>
            <a:r>
              <a:rPr dirty="0" sz="1200" spc="-15">
                <a:solidFill>
                  <a:srgbClr val="545554"/>
                </a:solidFill>
                <a:latin typeface="Times New Roman"/>
                <a:cs typeface="Times New Roman"/>
              </a:rPr>
              <a:t>have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already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seen,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some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countries,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rise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suspicions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of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certain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ethnic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groups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this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has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resulted </a:t>
            </a:r>
            <a:r>
              <a:rPr dirty="0" sz="1200" spc="-28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2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xenophobic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behaviour.</a:t>
            </a:r>
            <a:endParaRPr sz="1200">
              <a:latin typeface="Times New Roman"/>
              <a:cs typeface="Times New Roman"/>
            </a:endParaRPr>
          </a:p>
          <a:p>
            <a:pPr marL="12700" marR="259715">
              <a:lnSpc>
                <a:spcPct val="111100"/>
              </a:lnSpc>
              <a:spcBef>
                <a:spcPts val="570"/>
              </a:spcBef>
            </a:pP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There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are a </a:t>
            </a:r>
            <a:r>
              <a:rPr dirty="0" sz="1200" spc="30">
                <a:solidFill>
                  <a:srgbClr val="545554"/>
                </a:solidFill>
                <a:latin typeface="Times New Roman"/>
                <a:cs typeface="Times New Roman"/>
              </a:rPr>
              <a:t>number 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features 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-40">
                <a:solidFill>
                  <a:srgbClr val="545554"/>
                </a:solidFill>
                <a:latin typeface="Times New Roman"/>
                <a:cs typeface="Times New Roman"/>
              </a:rPr>
              <a:t>way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that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our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minds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work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that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can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serve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increase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our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anxiety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current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situation.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One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of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these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is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called </a:t>
            </a:r>
            <a:r>
              <a:rPr dirty="0" sz="1200" spc="-28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“availability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bias”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where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30">
                <a:solidFill>
                  <a:srgbClr val="545554"/>
                </a:solidFill>
                <a:latin typeface="Times New Roman"/>
                <a:cs typeface="Times New Roman"/>
              </a:rPr>
              <a:t>give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more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weight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events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that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can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1100"/>
              </a:lnSpc>
            </a:pP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immediately experience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recall.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non-stop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media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cycle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perpetuates this </a:t>
            </a:r>
            <a:r>
              <a:rPr dirty="0" sz="1200" spc="-28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bias </a:t>
            </a:r>
            <a:r>
              <a:rPr dirty="0" sz="1200" spc="-15">
                <a:solidFill>
                  <a:srgbClr val="545554"/>
                </a:solidFill>
                <a:latin typeface="Times New Roman"/>
                <a:cs typeface="Times New Roman"/>
              </a:rPr>
              <a:t>as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it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exposes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us continuously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anxiety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provoking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events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associated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with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spread 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virus.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-15">
                <a:solidFill>
                  <a:srgbClr val="545554"/>
                </a:solidFill>
                <a:latin typeface="Times New Roman"/>
                <a:cs typeface="Times New Roman"/>
              </a:rPr>
              <a:t>availability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bias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not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only factor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influencing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anxiety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current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circumstances. </a:t>
            </a:r>
            <a:r>
              <a:rPr dirty="0" sz="1200" spc="-60">
                <a:solidFill>
                  <a:srgbClr val="545554"/>
                </a:solidFill>
                <a:latin typeface="Times New Roman"/>
                <a:cs typeface="Times New Roman"/>
              </a:rPr>
              <a:t>We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tend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200" spc="-15">
                <a:solidFill>
                  <a:srgbClr val="545554"/>
                </a:solidFill>
                <a:latin typeface="Times New Roman"/>
                <a:cs typeface="Times New Roman"/>
              </a:rPr>
              <a:t>believe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things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that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hear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repeatedly,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whether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or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not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they are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true,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also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remember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things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that </a:t>
            </a:r>
            <a:r>
              <a:rPr dirty="0" sz="1200" spc="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elicit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strong emotions.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addition,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emotions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experience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significantly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influence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information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that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attend </a:t>
            </a:r>
            <a:r>
              <a:rPr dirty="0" sz="1200" spc="-15">
                <a:solidFill>
                  <a:srgbClr val="545554"/>
                </a:solidFill>
                <a:latin typeface="Times New Roman"/>
                <a:cs typeface="Times New Roman"/>
              </a:rPr>
              <a:t>to.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For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example,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research has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shown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that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if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are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anxious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pay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much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more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attention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anxiety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provoking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events </a:t>
            </a:r>
            <a:r>
              <a:rPr dirty="0" sz="1200" spc="-28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35">
                <a:solidFill>
                  <a:srgbClr val="545554"/>
                </a:solidFill>
                <a:latin typeface="Times New Roman"/>
                <a:cs typeface="Times New Roman"/>
              </a:rPr>
              <a:t>we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also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overestimate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their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likely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future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occurrence.</a:t>
            </a:r>
            <a:endParaRPr sz="1200">
              <a:latin typeface="Times New Roman"/>
              <a:cs typeface="Times New Roman"/>
            </a:endParaRPr>
          </a:p>
          <a:p>
            <a:pPr marL="12700" marR="71120">
              <a:lnSpc>
                <a:spcPct val="111100"/>
              </a:lnSpc>
              <a:spcBef>
                <a:spcPts val="565"/>
              </a:spcBef>
            </a:pP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So,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it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clear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that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characteristics 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present outbreak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(especially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uncertainty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unpredictability),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non-stop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media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cycle,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saturation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of </a:t>
            </a:r>
            <a:r>
              <a:rPr dirty="0" sz="1200" spc="-28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social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media,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particular </a:t>
            </a:r>
            <a:r>
              <a:rPr dirty="0" sz="1200" spc="-30">
                <a:solidFill>
                  <a:srgbClr val="545554"/>
                </a:solidFill>
                <a:latin typeface="Times New Roman"/>
                <a:cs typeface="Times New Roman"/>
              </a:rPr>
              <a:t>ways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which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our </a:t>
            </a:r>
            <a:r>
              <a:rPr dirty="0" sz="1200" spc="20">
                <a:solidFill>
                  <a:srgbClr val="545554"/>
                </a:solidFill>
                <a:latin typeface="Times New Roman"/>
                <a:cs typeface="Times New Roman"/>
              </a:rPr>
              <a:t>minds </a:t>
            </a:r>
            <a:r>
              <a:rPr dirty="0" sz="1200" spc="-10">
                <a:solidFill>
                  <a:srgbClr val="545554"/>
                </a:solidFill>
                <a:latin typeface="Times New Roman"/>
                <a:cs typeface="Times New Roman"/>
              </a:rPr>
              <a:t>work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can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create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a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hyper-vigilant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state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which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our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anxiety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drives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us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15">
                <a:solidFill>
                  <a:srgbClr val="545554"/>
                </a:solidFill>
                <a:latin typeface="Times New Roman"/>
                <a:cs typeface="Times New Roman"/>
              </a:rPr>
              <a:t>seek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0">
                <a:solidFill>
                  <a:srgbClr val="545554"/>
                </a:solidFill>
                <a:latin typeface="Times New Roman"/>
                <a:cs typeface="Times New Roman"/>
              </a:rPr>
              <a:t>out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more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more </a:t>
            </a:r>
            <a:r>
              <a:rPr dirty="0" sz="1200" spc="-28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545554"/>
                </a:solidFill>
                <a:latin typeface="Times New Roman"/>
                <a:cs typeface="Times New Roman"/>
              </a:rPr>
              <a:t>information.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This,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 turn,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increases </a:t>
            </a:r>
            <a:r>
              <a:rPr dirty="0" sz="1200" spc="35">
                <a:solidFill>
                  <a:srgbClr val="545554"/>
                </a:solidFill>
                <a:latin typeface="Times New Roman"/>
                <a:cs typeface="Times New Roman"/>
              </a:rPr>
              <a:t>our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anxiety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in </a:t>
            </a:r>
            <a:r>
              <a:rPr dirty="0" sz="1200" spc="5">
                <a:solidFill>
                  <a:srgbClr val="545554"/>
                </a:solidFill>
                <a:latin typeface="Times New Roman"/>
                <a:cs typeface="Times New Roman"/>
              </a:rPr>
              <a:t>a self-perpetuating </a:t>
            </a:r>
            <a:r>
              <a:rPr dirty="0" sz="1200" spc="-20">
                <a:solidFill>
                  <a:srgbClr val="545554"/>
                </a:solidFill>
                <a:latin typeface="Times New Roman"/>
                <a:cs typeface="Times New Roman"/>
              </a:rPr>
              <a:t>cycle </a:t>
            </a:r>
            <a:r>
              <a:rPr dirty="0" sz="12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545554"/>
                </a:solidFill>
                <a:latin typeface="Times New Roman"/>
                <a:cs typeface="Times New Roman"/>
              </a:rPr>
              <a:t>that</a:t>
            </a:r>
            <a:r>
              <a:rPr dirty="0" sz="1200" spc="-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545554"/>
                </a:solidFill>
                <a:latin typeface="Times New Roman"/>
                <a:cs typeface="Times New Roman"/>
              </a:rPr>
              <a:t>can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545554"/>
                </a:solidFill>
                <a:latin typeface="Times New Roman"/>
                <a:cs typeface="Times New Roman"/>
              </a:rPr>
              <a:t>prove</a:t>
            </a:r>
            <a:r>
              <a:rPr dirty="0" sz="12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545554"/>
                </a:solidFill>
                <a:latin typeface="Times New Roman"/>
                <a:cs typeface="Times New Roman"/>
              </a:rPr>
              <a:t>disabling.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23255" y="623061"/>
            <a:ext cx="2914015" cy="84201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z="1100" spc="-5" b="1">
                <a:solidFill>
                  <a:srgbClr val="566850"/>
                </a:solidFill>
                <a:latin typeface="Times New Roman"/>
                <a:cs typeface="Times New Roman"/>
              </a:rPr>
              <a:t>Coping</a:t>
            </a:r>
            <a:r>
              <a:rPr dirty="0" sz="1100" spc="-55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5" b="1">
                <a:solidFill>
                  <a:srgbClr val="566850"/>
                </a:solidFill>
                <a:latin typeface="Times New Roman"/>
                <a:cs typeface="Times New Roman"/>
              </a:rPr>
              <a:t>With</a:t>
            </a:r>
            <a:r>
              <a:rPr dirty="0" sz="1100" spc="-50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566850"/>
                </a:solidFill>
                <a:latin typeface="Times New Roman"/>
                <a:cs typeface="Times New Roman"/>
              </a:rPr>
              <a:t>COVID-19</a:t>
            </a:r>
            <a:r>
              <a:rPr dirty="0" sz="1100" spc="-50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566850"/>
                </a:solidFill>
                <a:latin typeface="Times New Roman"/>
                <a:cs typeface="Times New Roman"/>
              </a:rPr>
              <a:t>Anxiety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dirty="0" sz="1100" spc="60" b="1">
                <a:solidFill>
                  <a:srgbClr val="545554"/>
                </a:solidFill>
                <a:latin typeface="Times New Roman"/>
                <a:cs typeface="Times New Roman"/>
              </a:rPr>
              <a:t>~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64"/>
              </a:spcBef>
            </a:pPr>
            <a:r>
              <a:rPr dirty="0" sz="1000" spc="-30" b="1">
                <a:solidFill>
                  <a:srgbClr val="545554"/>
                </a:solidFill>
                <a:latin typeface="Times New Roman"/>
                <a:cs typeface="Times New Roman"/>
              </a:rPr>
              <a:t>P</a:t>
            </a:r>
            <a:r>
              <a:rPr dirty="0" sz="1000" spc="-50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20" b="1">
                <a:solidFill>
                  <a:srgbClr val="545554"/>
                </a:solidFill>
                <a:latin typeface="Times New Roman"/>
                <a:cs typeface="Times New Roman"/>
              </a:rPr>
              <a:t>f</a:t>
            </a:r>
            <a:r>
              <a:rPr dirty="0" sz="1000" spc="-10" b="1">
                <a:solidFill>
                  <a:srgbClr val="545554"/>
                </a:solidFill>
                <a:latin typeface="Times New Roman"/>
                <a:cs typeface="Times New Roman"/>
              </a:rPr>
              <a:t>es</a:t>
            </a:r>
            <a:r>
              <a:rPr dirty="0" sz="1000" spc="-5" b="1">
                <a:solidFill>
                  <a:srgbClr val="545554"/>
                </a:solidFill>
                <a:latin typeface="Times New Roman"/>
                <a:cs typeface="Times New Roman"/>
              </a:rPr>
              <a:t>s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000" spc="-45" b="1">
                <a:solidFill>
                  <a:srgbClr val="545554"/>
                </a:solidFill>
                <a:latin typeface="Times New Roman"/>
                <a:cs typeface="Times New Roman"/>
              </a:rPr>
              <a:t>C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i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000" spc="5" b="1">
                <a:solidFill>
                  <a:srgbClr val="545554"/>
                </a:solidFill>
                <a:latin typeface="Times New Roman"/>
                <a:cs typeface="Times New Roman"/>
              </a:rPr>
              <a:t>n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000" spc="-4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70" b="1">
                <a:solidFill>
                  <a:srgbClr val="545554"/>
                </a:solidFill>
                <a:latin typeface="Times New Roman"/>
                <a:cs typeface="Times New Roman"/>
              </a:rPr>
              <a:t>’</a:t>
            </a:r>
            <a:r>
              <a:rPr dirty="0" sz="1000" spc="-20" b="1">
                <a:solidFill>
                  <a:srgbClr val="545554"/>
                </a:solidFill>
                <a:latin typeface="Times New Roman"/>
                <a:cs typeface="Times New Roman"/>
              </a:rPr>
              <a:t>B</a:t>
            </a:r>
            <a:r>
              <a:rPr dirty="0" sz="1000" spc="20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30" b="1">
                <a:solidFill>
                  <a:srgbClr val="545554"/>
                </a:solidFill>
                <a:latin typeface="Times New Roman"/>
                <a:cs typeface="Times New Roman"/>
              </a:rPr>
              <a:t>y</a:t>
            </a:r>
            <a:r>
              <a:rPr dirty="0" sz="1000" spc="5" b="1">
                <a:solidFill>
                  <a:srgbClr val="545554"/>
                </a:solidFill>
                <a:latin typeface="Times New Roman"/>
                <a:cs typeface="Times New Roman"/>
              </a:rPr>
              <a:t>l</a:t>
            </a:r>
            <a:r>
              <a:rPr dirty="0" sz="1000" spc="-10" b="1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z="1000" spc="-50">
                <a:solidFill>
                  <a:srgbClr val="545554"/>
                </a:solidFill>
                <a:latin typeface="Georgia"/>
                <a:cs typeface="Georgia"/>
              </a:rPr>
              <a:t>Director,</a:t>
            </a:r>
            <a:r>
              <a:rPr dirty="0" sz="1000" spc="-1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5">
                <a:solidFill>
                  <a:srgbClr val="545554"/>
                </a:solidFill>
                <a:latin typeface="Georgia"/>
                <a:cs typeface="Georgia"/>
              </a:rPr>
              <a:t>RCSI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0">
                <a:solidFill>
                  <a:srgbClr val="545554"/>
                </a:solidFill>
                <a:latin typeface="Georgia"/>
                <a:cs typeface="Georgia"/>
              </a:rPr>
              <a:t>Centre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5">
                <a:solidFill>
                  <a:srgbClr val="545554"/>
                </a:solidFill>
                <a:latin typeface="Georgia"/>
                <a:cs typeface="Georgia"/>
              </a:rPr>
              <a:t>for</a:t>
            </a:r>
            <a:r>
              <a:rPr dirty="0" sz="1000" spc="-1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0">
                <a:solidFill>
                  <a:srgbClr val="545554"/>
                </a:solidFill>
                <a:latin typeface="Georgia"/>
                <a:cs typeface="Georgia"/>
              </a:rPr>
              <a:t>Positive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5">
                <a:solidFill>
                  <a:srgbClr val="545554"/>
                </a:solidFill>
                <a:latin typeface="Georgia"/>
                <a:cs typeface="Georgia"/>
              </a:rPr>
              <a:t>Psychology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60">
                <a:solidFill>
                  <a:srgbClr val="545554"/>
                </a:solidFill>
                <a:latin typeface="Georgia"/>
                <a:cs typeface="Georgia"/>
              </a:rPr>
              <a:t>and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5">
                <a:solidFill>
                  <a:srgbClr val="545554"/>
                </a:solidFill>
                <a:latin typeface="Georgia"/>
                <a:cs typeface="Georgia"/>
              </a:rPr>
              <a:t>Health</a:t>
            </a:r>
            <a:endParaRPr sz="1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8725" y="5234751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C6C6C5"/>
                </a:solidFill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66587" y="4735374"/>
            <a:ext cx="1215390" cy="0"/>
          </a:xfrm>
          <a:custGeom>
            <a:avLst/>
            <a:gdLst/>
            <a:ahLst/>
            <a:cxnLst/>
            <a:rect l="l" t="t" r="r" b="b"/>
            <a:pathLst>
              <a:path w="1215389" h="0">
                <a:moveTo>
                  <a:pt x="0" y="0"/>
                </a:moveTo>
                <a:lnTo>
                  <a:pt x="1214958" y="0"/>
                </a:lnTo>
              </a:path>
            </a:pathLst>
          </a:custGeom>
          <a:ln w="6985">
            <a:solidFill>
              <a:srgbClr val="9954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57713" y="5116374"/>
            <a:ext cx="3619500" cy="0"/>
          </a:xfrm>
          <a:custGeom>
            <a:avLst/>
            <a:gdLst/>
            <a:ahLst/>
            <a:cxnLst/>
            <a:rect l="l" t="t" r="r" b="b"/>
            <a:pathLst>
              <a:path w="3619500" h="0">
                <a:moveTo>
                  <a:pt x="0" y="0"/>
                </a:moveTo>
                <a:lnTo>
                  <a:pt x="3619157" y="0"/>
                </a:lnTo>
              </a:path>
            </a:pathLst>
          </a:custGeom>
          <a:ln w="6985">
            <a:solidFill>
              <a:srgbClr val="9954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45013" y="1902835"/>
            <a:ext cx="4801870" cy="3241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69595">
              <a:lnSpc>
                <a:spcPct val="111100"/>
              </a:lnSpc>
              <a:spcBef>
                <a:spcPts val="100"/>
              </a:spcBef>
            </a:pPr>
            <a:r>
              <a:rPr dirty="0" sz="1200" spc="-35" i="1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200" spc="-9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5" i="1">
                <a:solidFill>
                  <a:srgbClr val="545554"/>
                </a:solidFill>
                <a:latin typeface="Times New Roman"/>
                <a:cs typeface="Times New Roman"/>
              </a:rPr>
              <a:t>following</a:t>
            </a:r>
            <a:r>
              <a:rPr dirty="0" sz="1200" spc="-8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65" i="1">
                <a:solidFill>
                  <a:srgbClr val="545554"/>
                </a:solidFill>
                <a:latin typeface="Times New Roman"/>
                <a:cs typeface="Times New Roman"/>
              </a:rPr>
              <a:t>are</a:t>
            </a:r>
            <a:r>
              <a:rPr dirty="0" sz="1200" spc="-8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40" i="1">
                <a:solidFill>
                  <a:srgbClr val="545554"/>
                </a:solidFill>
                <a:latin typeface="Times New Roman"/>
                <a:cs typeface="Times New Roman"/>
              </a:rPr>
              <a:t>methods</a:t>
            </a:r>
            <a:r>
              <a:rPr dirty="0" sz="1200" spc="-9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20" i="1">
                <a:solidFill>
                  <a:srgbClr val="545554"/>
                </a:solidFill>
                <a:latin typeface="Times New Roman"/>
                <a:cs typeface="Times New Roman"/>
              </a:rPr>
              <a:t>that</a:t>
            </a:r>
            <a:r>
              <a:rPr dirty="0" sz="1200" spc="-8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20" i="1">
                <a:solidFill>
                  <a:srgbClr val="545554"/>
                </a:solidFill>
                <a:latin typeface="Times New Roman"/>
                <a:cs typeface="Times New Roman"/>
              </a:rPr>
              <a:t>you</a:t>
            </a:r>
            <a:r>
              <a:rPr dirty="0" sz="1200" spc="-14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5" i="1">
                <a:solidFill>
                  <a:srgbClr val="545554"/>
                </a:solidFill>
                <a:latin typeface="Times New Roman"/>
                <a:cs typeface="Times New Roman"/>
              </a:rPr>
              <a:t>can</a:t>
            </a:r>
            <a:r>
              <a:rPr dirty="0" sz="1200" spc="-8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65" i="1">
                <a:solidFill>
                  <a:srgbClr val="545554"/>
                </a:solidFill>
                <a:latin typeface="Times New Roman"/>
                <a:cs typeface="Times New Roman"/>
              </a:rPr>
              <a:t>use</a:t>
            </a:r>
            <a:r>
              <a:rPr dirty="0" sz="1200" spc="-8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40" i="1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200" spc="-9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5" i="1">
                <a:solidFill>
                  <a:srgbClr val="545554"/>
                </a:solidFill>
                <a:latin typeface="Times New Roman"/>
                <a:cs typeface="Times New Roman"/>
              </a:rPr>
              <a:t>counteract</a:t>
            </a:r>
            <a:r>
              <a:rPr dirty="0" sz="1200" spc="-8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40" i="1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200" spc="-8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0" i="1">
                <a:solidFill>
                  <a:srgbClr val="545554"/>
                </a:solidFill>
                <a:latin typeface="Times New Roman"/>
                <a:cs typeface="Times New Roman"/>
              </a:rPr>
              <a:t>development</a:t>
            </a:r>
            <a:r>
              <a:rPr dirty="0" sz="1200" spc="-8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5" i="1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200" spc="-285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35" i="1">
                <a:solidFill>
                  <a:srgbClr val="545554"/>
                </a:solidFill>
                <a:latin typeface="Times New Roman"/>
                <a:cs typeface="Times New Roman"/>
              </a:rPr>
              <a:t>i</a:t>
            </a:r>
            <a:r>
              <a:rPr dirty="0" sz="1200" spc="-10" i="1">
                <a:solidFill>
                  <a:srgbClr val="545554"/>
                </a:solidFill>
                <a:latin typeface="Times New Roman"/>
                <a:cs typeface="Times New Roman"/>
              </a:rPr>
              <a:t>n</a:t>
            </a:r>
            <a:r>
              <a:rPr dirty="0" sz="1200" spc="-45" i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200" spc="-55" i="1">
                <a:solidFill>
                  <a:srgbClr val="545554"/>
                </a:solidFill>
                <a:latin typeface="Times New Roman"/>
                <a:cs typeface="Times New Roman"/>
              </a:rPr>
              <a:t>p</a:t>
            </a:r>
            <a:r>
              <a:rPr dirty="0" sz="1200" spc="-50" i="1">
                <a:solidFill>
                  <a:srgbClr val="545554"/>
                </a:solidFill>
                <a:latin typeface="Times New Roman"/>
                <a:cs typeface="Times New Roman"/>
              </a:rPr>
              <a:t>p</a:t>
            </a:r>
            <a:r>
              <a:rPr dirty="0" sz="1200" spc="-50" i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200" spc="-70" i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200" spc="-50" i="1">
                <a:solidFill>
                  <a:srgbClr val="545554"/>
                </a:solidFill>
                <a:latin typeface="Times New Roman"/>
                <a:cs typeface="Times New Roman"/>
              </a:rPr>
              <a:t>p</a:t>
            </a:r>
            <a:r>
              <a:rPr dirty="0" sz="1200" spc="-20" i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200" spc="-35" i="1">
                <a:solidFill>
                  <a:srgbClr val="545554"/>
                </a:solidFill>
                <a:latin typeface="Times New Roman"/>
                <a:cs typeface="Times New Roman"/>
              </a:rPr>
              <a:t>i</a:t>
            </a:r>
            <a:r>
              <a:rPr dirty="0" sz="1200" spc="-45" i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200" spc="-5" i="1">
                <a:solidFill>
                  <a:srgbClr val="545554"/>
                </a:solidFill>
                <a:latin typeface="Times New Roman"/>
                <a:cs typeface="Times New Roman"/>
              </a:rPr>
              <a:t>t</a:t>
            </a:r>
            <a:r>
              <a:rPr dirty="0" sz="1200" spc="-100" i="1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r>
              <a:rPr dirty="0" sz="1200" spc="-9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55" i="1">
                <a:solidFill>
                  <a:srgbClr val="545554"/>
                </a:solidFill>
                <a:latin typeface="Times New Roman"/>
                <a:cs typeface="Times New Roman"/>
              </a:rPr>
              <a:t>l</a:t>
            </a:r>
            <a:r>
              <a:rPr dirty="0" sz="1200" spc="-80" i="1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r>
              <a:rPr dirty="0" sz="1200" spc="-50" i="1">
                <a:solidFill>
                  <a:srgbClr val="545554"/>
                </a:solidFill>
                <a:latin typeface="Times New Roman"/>
                <a:cs typeface="Times New Roman"/>
              </a:rPr>
              <a:t>v</a:t>
            </a:r>
            <a:r>
              <a:rPr dirty="0" sz="1200" spc="-105" i="1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r>
              <a:rPr dirty="0" sz="1200" spc="-40" i="1">
                <a:solidFill>
                  <a:srgbClr val="545554"/>
                </a:solidFill>
                <a:latin typeface="Times New Roman"/>
                <a:cs typeface="Times New Roman"/>
              </a:rPr>
              <a:t>l</a:t>
            </a:r>
            <a:r>
              <a:rPr dirty="0" sz="1200" spc="-95" i="1">
                <a:solidFill>
                  <a:srgbClr val="545554"/>
                </a:solidFill>
                <a:latin typeface="Times New Roman"/>
                <a:cs typeface="Times New Roman"/>
              </a:rPr>
              <a:t>s</a:t>
            </a:r>
            <a:r>
              <a:rPr dirty="0" sz="1200" spc="-9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70" i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200" spc="-40" i="1">
                <a:solidFill>
                  <a:srgbClr val="545554"/>
                </a:solidFill>
                <a:latin typeface="Times New Roman"/>
                <a:cs typeface="Times New Roman"/>
              </a:rPr>
              <a:t>f</a:t>
            </a:r>
            <a:r>
              <a:rPr dirty="0" sz="1200" spc="-90" i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200" spc="-40" i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200" spc="10" i="1">
                <a:solidFill>
                  <a:srgbClr val="545554"/>
                </a:solidFill>
                <a:latin typeface="Times New Roman"/>
                <a:cs typeface="Times New Roman"/>
              </a:rPr>
              <a:t>n</a:t>
            </a:r>
            <a:r>
              <a:rPr dirty="0" sz="1200" spc="-10" i="1">
                <a:solidFill>
                  <a:srgbClr val="545554"/>
                </a:solidFill>
                <a:latin typeface="Times New Roman"/>
                <a:cs typeface="Times New Roman"/>
              </a:rPr>
              <a:t>x</a:t>
            </a:r>
            <a:r>
              <a:rPr dirty="0" sz="1200" spc="-35" i="1">
                <a:solidFill>
                  <a:srgbClr val="545554"/>
                </a:solidFill>
                <a:latin typeface="Times New Roman"/>
                <a:cs typeface="Times New Roman"/>
              </a:rPr>
              <a:t>i</a:t>
            </a:r>
            <a:r>
              <a:rPr dirty="0" sz="1200" spc="-100" i="1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r>
              <a:rPr dirty="0" sz="1200" spc="25" i="1">
                <a:solidFill>
                  <a:srgbClr val="545554"/>
                </a:solidFill>
                <a:latin typeface="Times New Roman"/>
                <a:cs typeface="Times New Roman"/>
              </a:rPr>
              <a:t>t</a:t>
            </a:r>
            <a:r>
              <a:rPr dirty="0" sz="1200" spc="-25" i="1">
                <a:solidFill>
                  <a:srgbClr val="545554"/>
                </a:solidFill>
                <a:latin typeface="Times New Roman"/>
                <a:cs typeface="Times New Roman"/>
              </a:rPr>
              <a:t>y</a:t>
            </a:r>
            <a:r>
              <a:rPr dirty="0" sz="1200" spc="-80" i="1">
                <a:solidFill>
                  <a:srgbClr val="545554"/>
                </a:solidFill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1300" spc="-45">
                <a:solidFill>
                  <a:srgbClr val="414042"/>
                </a:solidFill>
                <a:latin typeface="Times New Roman"/>
                <a:cs typeface="Times New Roman"/>
              </a:rPr>
              <a:t>1.</a:t>
            </a:r>
            <a:r>
              <a:rPr dirty="0" sz="1300" spc="-8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14042"/>
                </a:solidFill>
                <a:latin typeface="Times New Roman"/>
                <a:cs typeface="Times New Roman"/>
              </a:rPr>
              <a:t>Information,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20">
                <a:solidFill>
                  <a:srgbClr val="414042"/>
                </a:solidFill>
                <a:latin typeface="Times New Roman"/>
                <a:cs typeface="Times New Roman"/>
              </a:rPr>
              <a:t>but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not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10">
                <a:solidFill>
                  <a:srgbClr val="414042"/>
                </a:solidFill>
                <a:latin typeface="Times New Roman"/>
                <a:cs typeface="Times New Roman"/>
              </a:rPr>
              <a:t>too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5">
                <a:solidFill>
                  <a:srgbClr val="414042"/>
                </a:solidFill>
                <a:latin typeface="Times New Roman"/>
                <a:cs typeface="Times New Roman"/>
              </a:rPr>
              <a:t>much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30">
                <a:solidFill>
                  <a:srgbClr val="414042"/>
                </a:solidFill>
                <a:latin typeface="Times New Roman"/>
                <a:cs typeface="Times New Roman"/>
              </a:rPr>
              <a:t>of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it.</a:t>
            </a: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13700"/>
              </a:lnSpc>
              <a:spcBef>
                <a:spcPts val="240"/>
              </a:spcBef>
            </a:pP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It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important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stay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informed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as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situation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develops.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However,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checking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your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phone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every </a:t>
            </a:r>
            <a:r>
              <a:rPr dirty="0" sz="1100" spc="-40">
                <a:solidFill>
                  <a:srgbClr val="545554"/>
                </a:solidFill>
                <a:latin typeface="Times New Roman"/>
                <a:cs typeface="Times New Roman"/>
              </a:rPr>
              <a:t>five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minutes to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see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what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rates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are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or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whether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there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some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other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new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development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can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only serve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increase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your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anxiety.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Take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breaks from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watching,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reading,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or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listening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news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stories.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Try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do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some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other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activity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you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enjoy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keep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life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as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normal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as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possible.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It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also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better to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educate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yourself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from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a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small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number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solid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news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outlets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reliable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sources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than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be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overwhelmed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by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information,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much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it dubious, from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social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media.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Reliable websites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include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those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Irish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Department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Health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(</a:t>
            </a:r>
            <a:r>
              <a:rPr dirty="0" sz="1100" spc="15">
                <a:solidFill>
                  <a:srgbClr val="995480"/>
                </a:solidFill>
                <a:latin typeface="Times New Roman"/>
                <a:cs typeface="Times New Roman"/>
                <a:hlinkClick r:id="rId2"/>
              </a:rPr>
              <a:t>Department</a:t>
            </a:r>
            <a:r>
              <a:rPr dirty="0" sz="1100" spc="-25">
                <a:solidFill>
                  <a:srgbClr val="995480"/>
                </a:solidFill>
                <a:latin typeface="Times New Roman"/>
                <a:cs typeface="Times New Roman"/>
                <a:hlinkClick r:id="rId2"/>
              </a:rPr>
              <a:t> of</a:t>
            </a:r>
            <a:r>
              <a:rPr dirty="0" sz="1100" spc="-30">
                <a:solidFill>
                  <a:srgbClr val="995480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dirty="0" sz="1100" spc="5">
                <a:solidFill>
                  <a:srgbClr val="995480"/>
                </a:solidFill>
                <a:latin typeface="Times New Roman"/>
                <a:cs typeface="Times New Roman"/>
                <a:hlinkClick r:id="rId2"/>
              </a:rPr>
              <a:t>Health</a:t>
            </a:r>
            <a:r>
              <a:rPr dirty="0" sz="1100" spc="-25">
                <a:solidFill>
                  <a:srgbClr val="995480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dirty="0" sz="1100" spc="25">
                <a:solidFill>
                  <a:srgbClr val="995480"/>
                </a:solidFill>
                <a:latin typeface="Times New Roman"/>
                <a:cs typeface="Times New Roman"/>
                <a:hlinkClick r:id="rId2"/>
              </a:rPr>
              <a:t>-</a:t>
            </a:r>
            <a:r>
              <a:rPr dirty="0" sz="1100" spc="-25">
                <a:solidFill>
                  <a:srgbClr val="995480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dirty="0" sz="1100" spc="5">
                <a:solidFill>
                  <a:srgbClr val="995480"/>
                </a:solidFill>
                <a:latin typeface="Times New Roman"/>
                <a:cs typeface="Times New Roman"/>
                <a:hlinkClick r:id="rId2"/>
              </a:rPr>
              <a:t>Coronavirus</a:t>
            </a:r>
            <a:r>
              <a:rPr dirty="0" sz="1100" spc="-25">
                <a:solidFill>
                  <a:srgbClr val="995480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dirty="0" sz="1100">
                <a:solidFill>
                  <a:srgbClr val="995480"/>
                </a:solidFill>
                <a:latin typeface="Times New Roman"/>
                <a:cs typeface="Times New Roman"/>
                <a:hlinkClick r:id="rId2"/>
              </a:rPr>
              <a:t>COVID-19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),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HSE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(</a:t>
            </a:r>
            <a:r>
              <a:rPr dirty="0" sz="1100" spc="-5">
                <a:solidFill>
                  <a:srgbClr val="995480"/>
                </a:solidFill>
                <a:latin typeface="Times New Roman"/>
                <a:cs typeface="Times New Roman"/>
                <a:hlinkClick r:id="rId3"/>
              </a:rPr>
              <a:t>https://www.hse.ie/eng/services/news/newsfeatures/covid19-updates/</a:t>
            </a:r>
            <a:r>
              <a:rPr dirty="0" sz="1100" spc="-10">
                <a:solidFill>
                  <a:srgbClr val="995480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),</a:t>
            </a:r>
            <a:endParaRPr sz="1100">
              <a:latin typeface="Times New Roman"/>
              <a:cs typeface="Times New Roman"/>
            </a:endParaRPr>
          </a:p>
          <a:p>
            <a:pPr marL="12700" marR="62230">
              <a:lnSpc>
                <a:spcPct val="113700"/>
              </a:lnSpc>
            </a:pP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World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Health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Organisation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(</a:t>
            </a:r>
            <a:r>
              <a:rPr dirty="0" sz="1100" spc="30">
                <a:solidFill>
                  <a:srgbClr val="995480"/>
                </a:solidFill>
                <a:latin typeface="Times New Roman"/>
                <a:cs typeface="Times New Roman"/>
                <a:hlinkClick r:id="rId4"/>
              </a:rPr>
              <a:t>WHO</a:t>
            </a:r>
            <a:r>
              <a:rPr dirty="0" sz="1100" spc="-30">
                <a:solidFill>
                  <a:srgbClr val="995480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dirty="0" sz="1100" spc="25">
                <a:solidFill>
                  <a:srgbClr val="995480"/>
                </a:solidFill>
                <a:latin typeface="Times New Roman"/>
                <a:cs typeface="Times New Roman"/>
                <a:hlinkClick r:id="rId4"/>
              </a:rPr>
              <a:t>-</a:t>
            </a:r>
            <a:r>
              <a:rPr dirty="0" sz="1100" spc="-30">
                <a:solidFill>
                  <a:srgbClr val="995480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dirty="0" sz="1100" spc="5">
                <a:solidFill>
                  <a:srgbClr val="995480"/>
                </a:solidFill>
                <a:latin typeface="Times New Roman"/>
                <a:cs typeface="Times New Roman"/>
                <a:hlinkClick r:id="rId4"/>
              </a:rPr>
              <a:t>Coronavirus</a:t>
            </a:r>
            <a:r>
              <a:rPr dirty="0" sz="1100" spc="-30">
                <a:solidFill>
                  <a:srgbClr val="995480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dirty="0" sz="1100" spc="-15">
                <a:solidFill>
                  <a:srgbClr val="995480"/>
                </a:solidFill>
                <a:latin typeface="Times New Roman"/>
                <a:cs typeface="Times New Roman"/>
                <a:hlinkClick r:id="rId4"/>
              </a:rPr>
              <a:t>Disease</a:t>
            </a:r>
            <a:r>
              <a:rPr dirty="0" sz="1100" spc="-30">
                <a:solidFill>
                  <a:srgbClr val="995480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dirty="0" sz="1100" spc="-5">
                <a:solidFill>
                  <a:srgbClr val="995480"/>
                </a:solidFill>
                <a:latin typeface="Times New Roman"/>
                <a:cs typeface="Times New Roman"/>
                <a:hlinkClick r:id="rId4"/>
              </a:rPr>
              <a:t>COVID-19</a:t>
            </a:r>
            <a:r>
              <a:rPr dirty="0" sz="1100" spc="-30">
                <a:solidFill>
                  <a:srgbClr val="995480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dirty="0" sz="1100" spc="5">
                <a:solidFill>
                  <a:srgbClr val="995480"/>
                </a:solidFill>
                <a:latin typeface="Times New Roman"/>
                <a:cs typeface="Times New Roman"/>
                <a:hlinkClick r:id="rId4"/>
              </a:rPr>
              <a:t>outbreak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),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 European Centre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for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Disease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Prevention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Control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(</a:t>
            </a:r>
            <a:r>
              <a:rPr dirty="0" sz="1100">
                <a:solidFill>
                  <a:srgbClr val="995480"/>
                </a:solidFill>
                <a:latin typeface="Times New Roman"/>
                <a:cs typeface="Times New Roman"/>
                <a:hlinkClick r:id="rId5"/>
              </a:rPr>
              <a:t>ECDC </a:t>
            </a:r>
            <a:r>
              <a:rPr dirty="0" sz="1100" spc="25">
                <a:solidFill>
                  <a:srgbClr val="995480"/>
                </a:solidFill>
                <a:latin typeface="Times New Roman"/>
                <a:cs typeface="Times New Roman"/>
                <a:hlinkClick r:id="rId5"/>
              </a:rPr>
              <a:t>- </a:t>
            </a:r>
            <a:r>
              <a:rPr dirty="0" sz="1100" spc="5">
                <a:solidFill>
                  <a:srgbClr val="995480"/>
                </a:solidFill>
                <a:latin typeface="Times New Roman"/>
                <a:cs typeface="Times New Roman"/>
                <a:hlinkClick r:id="rId5"/>
              </a:rPr>
              <a:t>Coronavirus </a:t>
            </a:r>
            <a:r>
              <a:rPr dirty="0" sz="1100" spc="10">
                <a:solidFill>
                  <a:srgbClr val="995480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995480"/>
                </a:solidFill>
                <a:latin typeface="Times New Roman"/>
                <a:cs typeface="Times New Roman"/>
              </a:rPr>
              <a:t> </a:t>
            </a:r>
            <a:r>
              <a:rPr dirty="0" sz="1100" spc="-375">
                <a:solidFill>
                  <a:srgbClr val="995480"/>
                </a:solidFill>
                <a:latin typeface="Times New Roman"/>
                <a:cs typeface="Times New Roman"/>
              </a:rPr>
              <a:t>(</a:t>
            </a:r>
            <a:r>
              <a:rPr dirty="0" u="sng" sz="1100" spc="105">
                <a:solidFill>
                  <a:srgbClr val="545554"/>
                </a:solidFill>
                <a:uFill>
                  <a:solidFill>
                    <a:srgbClr val="995480"/>
                  </a:solidFill>
                </a:uFill>
                <a:latin typeface="Times New Roman"/>
                <a:cs typeface="Times New Roman"/>
                <a:hlinkClick r:id="rId5"/>
              </a:rPr>
              <a:t> </a:t>
            </a:r>
            <a:r>
              <a:rPr dirty="0" sz="1100">
                <a:solidFill>
                  <a:srgbClr val="995480"/>
                </a:solidFill>
                <a:latin typeface="Times New Roman"/>
                <a:cs typeface="Times New Roman"/>
                <a:hlinkClick r:id="rId5"/>
              </a:rPr>
              <a:t>COVID-19)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)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Times New Roman"/>
                <a:cs typeface="Times New Roman"/>
              </a:rPr>
              <a:t>US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Centres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for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Disease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Control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Prevention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 spc="-5">
                <a:solidFill>
                  <a:srgbClr val="995480"/>
                </a:solidFill>
                <a:latin typeface="Times New Roman"/>
                <a:cs typeface="Times New Roman"/>
                <a:hlinkClick r:id="rId6"/>
              </a:rPr>
              <a:t>(CDC:</a:t>
            </a:r>
            <a:r>
              <a:rPr dirty="0" sz="1100" spc="10">
                <a:solidFill>
                  <a:srgbClr val="995480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dirty="0" sz="1100" spc="-5">
                <a:solidFill>
                  <a:srgbClr val="995480"/>
                </a:solidFill>
                <a:latin typeface="Times New Roman"/>
                <a:cs typeface="Times New Roman"/>
                <a:hlinkClick r:id="rId6"/>
              </a:rPr>
              <a:t>https://www.cdc.gov/coronavirus/2019-ncov/index.htm</a:t>
            </a:r>
            <a:r>
              <a:rPr dirty="0" sz="1100" spc="-5">
                <a:solidFill>
                  <a:srgbClr val="995480"/>
                </a:solidFill>
                <a:latin typeface="Times New Roman"/>
                <a:cs typeface="Times New Roman"/>
              </a:rPr>
              <a:t>l).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65" b="1">
                <a:latin typeface="Trebuchet MS"/>
                <a:cs typeface="Trebuchet MS"/>
              </a:rPr>
              <a:t>RCSI</a:t>
            </a:r>
            <a:r>
              <a:rPr dirty="0" sz="900" spc="85" b="1">
                <a:latin typeface="Trebuchet MS"/>
                <a:cs typeface="Trebuchet MS"/>
              </a:rPr>
              <a:t> </a:t>
            </a:r>
            <a:r>
              <a:rPr dirty="0" spc="-20"/>
              <a:t>Centre</a:t>
            </a:r>
            <a:r>
              <a:rPr dirty="0" spc="35"/>
              <a:t> </a:t>
            </a:r>
            <a:r>
              <a:rPr dirty="0" spc="-25"/>
              <a:t>for</a:t>
            </a:r>
            <a:r>
              <a:rPr dirty="0" spc="40"/>
              <a:t> </a:t>
            </a:r>
            <a:r>
              <a:rPr dirty="0" spc="-30"/>
              <a:t>Positive</a:t>
            </a:r>
            <a:r>
              <a:rPr dirty="0" spc="35"/>
              <a:t> </a:t>
            </a:r>
            <a:r>
              <a:rPr dirty="0" spc="-25"/>
              <a:t>Psychology</a:t>
            </a:r>
            <a:r>
              <a:rPr dirty="0" spc="40"/>
              <a:t> </a:t>
            </a:r>
            <a:r>
              <a:rPr dirty="0" spc="-40"/>
              <a:t>and</a:t>
            </a:r>
            <a:r>
              <a:rPr dirty="0" spc="35"/>
              <a:t> </a:t>
            </a:r>
            <a:r>
              <a:rPr dirty="0" spc="-35"/>
              <a:t>Health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5013" y="5195546"/>
            <a:ext cx="4838700" cy="4107179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56210" indent="-144145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156845" algn="l"/>
              </a:tabLst>
            </a:pP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G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i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2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25">
                <a:solidFill>
                  <a:srgbClr val="414042"/>
                </a:solidFill>
                <a:latin typeface="Times New Roman"/>
                <a:cs typeface="Times New Roman"/>
              </a:rPr>
              <a:t>s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25">
                <a:solidFill>
                  <a:srgbClr val="414042"/>
                </a:solidFill>
                <a:latin typeface="Times New Roman"/>
                <a:cs typeface="Times New Roman"/>
              </a:rPr>
              <a:t>s</a:t>
            </a:r>
            <a:r>
              <a:rPr dirty="0" sz="1300" spc="-3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10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f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35">
                <a:solidFill>
                  <a:srgbClr val="414042"/>
                </a:solidFill>
                <a:latin typeface="Times New Roman"/>
                <a:cs typeface="Times New Roman"/>
              </a:rPr>
              <a:t>c</a:t>
            </a:r>
            <a:r>
              <a:rPr dirty="0" sz="1300" spc="5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55">
                <a:solidFill>
                  <a:srgbClr val="414042"/>
                </a:solidFill>
                <a:latin typeface="Times New Roman"/>
                <a:cs typeface="Times New Roman"/>
              </a:rPr>
              <a:t>r</a:t>
            </a:r>
            <a:r>
              <a:rPr dirty="0" sz="1300" spc="20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-30">
                <a:solidFill>
                  <a:srgbClr val="414042"/>
                </a:solidFill>
                <a:latin typeface="Times New Roman"/>
                <a:cs typeface="Times New Roman"/>
              </a:rPr>
              <a:t>l</a:t>
            </a:r>
            <a:endParaRPr sz="1300">
              <a:latin typeface="Times New Roman"/>
              <a:cs typeface="Times New Roman"/>
            </a:endParaRPr>
          </a:p>
          <a:p>
            <a:pPr marL="12700" marR="177800">
              <a:lnSpc>
                <a:spcPct val="113700"/>
              </a:lnSpc>
              <a:spcBef>
                <a:spcPts val="240"/>
              </a:spcBef>
            </a:pP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addition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being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important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preventing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spread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virus,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washing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your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hands,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coughing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right </a:t>
            </a:r>
            <a:r>
              <a:rPr dirty="0" sz="1100" spc="-55">
                <a:solidFill>
                  <a:srgbClr val="545554"/>
                </a:solidFill>
                <a:latin typeface="Times New Roman"/>
                <a:cs typeface="Times New Roman"/>
              </a:rPr>
              <a:t>way,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decreasing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person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person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contact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even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actively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socially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isolating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yourself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can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provide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a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sense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control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that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helps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reduce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Times New Roman"/>
                <a:cs typeface="Times New Roman"/>
              </a:rPr>
              <a:t>anxiety.</a:t>
            </a:r>
            <a:endParaRPr sz="1100">
              <a:latin typeface="Times New Roman"/>
              <a:cs typeface="Times New Roman"/>
            </a:endParaRPr>
          </a:p>
          <a:p>
            <a:pPr marL="156210" indent="-144145">
              <a:lnSpc>
                <a:spcPct val="100000"/>
              </a:lnSpc>
              <a:spcBef>
                <a:spcPts val="1115"/>
              </a:spcBef>
              <a:buAutoNum type="arabicPeriod" startAt="3"/>
              <a:tabLst>
                <a:tab pos="156845" algn="l"/>
              </a:tabLst>
            </a:pPr>
            <a:r>
              <a:rPr dirty="0" sz="1300" spc="10">
                <a:solidFill>
                  <a:srgbClr val="414042"/>
                </a:solidFill>
                <a:latin typeface="Times New Roman"/>
                <a:cs typeface="Times New Roman"/>
              </a:rPr>
              <a:t>C</a:t>
            </a:r>
            <a:r>
              <a:rPr dirty="0" sz="1300" spc="5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4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5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-20">
                <a:solidFill>
                  <a:srgbClr val="414042"/>
                </a:solidFill>
                <a:latin typeface="Times New Roman"/>
                <a:cs typeface="Times New Roman"/>
              </a:rPr>
              <a:t>c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70">
                <a:solidFill>
                  <a:srgbClr val="414042"/>
                </a:solidFill>
                <a:latin typeface="Times New Roman"/>
                <a:cs typeface="Times New Roman"/>
              </a:rPr>
              <a:t>w</a:t>
            </a:r>
            <a:r>
              <a:rPr dirty="0" sz="1300" spc="-5">
                <a:solidFill>
                  <a:srgbClr val="414042"/>
                </a:solidFill>
                <a:latin typeface="Times New Roman"/>
                <a:cs typeface="Times New Roman"/>
              </a:rPr>
              <a:t>i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h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l</a:t>
            </a:r>
            <a:r>
              <a:rPr dirty="0" sz="1300" spc="10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-95">
                <a:solidFill>
                  <a:srgbClr val="414042"/>
                </a:solidFill>
                <a:latin typeface="Times New Roman"/>
                <a:cs typeface="Times New Roman"/>
              </a:rPr>
              <a:t>v</a:t>
            </a:r>
            <a:r>
              <a:rPr dirty="0" sz="1300" spc="5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d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5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4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-50">
                <a:solidFill>
                  <a:srgbClr val="414042"/>
                </a:solidFill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  <a:p>
            <a:pPr marL="12700" marR="346710">
              <a:lnSpc>
                <a:spcPct val="113700"/>
              </a:lnSpc>
              <a:spcBef>
                <a:spcPts val="240"/>
              </a:spcBef>
            </a:pP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Relationships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are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important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reducing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stress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increasing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happiness.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Times New Roman"/>
                <a:cs typeface="Times New Roman"/>
              </a:rPr>
              <a:t>As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outbreak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proceeds,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increasing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social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isolation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is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likely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become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norm.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13700"/>
              </a:lnSpc>
            </a:pP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However, </a:t>
            </a:r>
            <a:r>
              <a:rPr dirty="0" sz="1100" spc="-30">
                <a:solidFill>
                  <a:srgbClr val="545554"/>
                </a:solidFill>
                <a:latin typeface="Times New Roman"/>
                <a:cs typeface="Times New Roman"/>
              </a:rPr>
              <a:t>we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can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use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technology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maintain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links with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our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friends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loved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ones.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This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can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be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particularly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important </a:t>
            </a:r>
            <a:r>
              <a:rPr dirty="0" sz="1100" spc="-30">
                <a:solidFill>
                  <a:srgbClr val="545554"/>
                </a:solidFill>
                <a:latin typeface="Times New Roman"/>
                <a:cs typeface="Times New Roman"/>
              </a:rPr>
              <a:t>if we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are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feeling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overwhelmed;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connecting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or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reconnecting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with someone who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not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overwhelmed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by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fear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anxiety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can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help to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put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things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perspective.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For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many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us,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our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main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concern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is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for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elderly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parents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other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relatives.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One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useful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approach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here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print out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information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guidelines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 from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reputable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websites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such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as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HSE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Department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Health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make it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available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them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paper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form.</a:t>
            </a:r>
            <a:endParaRPr sz="1100">
              <a:latin typeface="Times New Roman"/>
              <a:cs typeface="Times New Roman"/>
            </a:endParaRPr>
          </a:p>
          <a:p>
            <a:pPr marL="156210" indent="-144145">
              <a:lnSpc>
                <a:spcPct val="100000"/>
              </a:lnSpc>
              <a:spcBef>
                <a:spcPts val="1110"/>
              </a:spcBef>
              <a:buAutoNum type="arabicPeriod" startAt="4"/>
              <a:tabLst>
                <a:tab pos="156845" algn="l"/>
              </a:tabLst>
            </a:pPr>
            <a:r>
              <a:rPr dirty="0" sz="1300" spc="-55">
                <a:solidFill>
                  <a:srgbClr val="414042"/>
                </a:solidFill>
                <a:latin typeface="Times New Roman"/>
                <a:cs typeface="Times New Roman"/>
              </a:rPr>
              <a:t>L</a:t>
            </a:r>
            <a:r>
              <a:rPr dirty="0" sz="1300" spc="20">
                <a:solidFill>
                  <a:srgbClr val="414042"/>
                </a:solidFill>
                <a:latin typeface="Times New Roman"/>
                <a:cs typeface="Times New Roman"/>
              </a:rPr>
              <a:t>oo</a:t>
            </a:r>
            <a:r>
              <a:rPr dirty="0" sz="1300" spc="-40">
                <a:solidFill>
                  <a:srgbClr val="414042"/>
                </a:solidFill>
                <a:latin typeface="Times New Roman"/>
                <a:cs typeface="Times New Roman"/>
              </a:rPr>
              <a:t>k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-35">
                <a:solidFill>
                  <a:srgbClr val="414042"/>
                </a:solidFill>
                <a:latin typeface="Times New Roman"/>
                <a:cs typeface="Times New Roman"/>
              </a:rPr>
              <a:t>ft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45">
                <a:solidFill>
                  <a:srgbClr val="414042"/>
                </a:solidFill>
                <a:latin typeface="Times New Roman"/>
                <a:cs typeface="Times New Roman"/>
              </a:rPr>
              <a:t>r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y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20">
                <a:solidFill>
                  <a:srgbClr val="414042"/>
                </a:solidFill>
                <a:latin typeface="Times New Roman"/>
                <a:cs typeface="Times New Roman"/>
              </a:rPr>
              <a:t>u</a:t>
            </a:r>
            <a:r>
              <a:rPr dirty="0" sz="1300" spc="45">
                <a:solidFill>
                  <a:srgbClr val="414042"/>
                </a:solidFill>
                <a:latin typeface="Times New Roman"/>
                <a:cs typeface="Times New Roman"/>
              </a:rPr>
              <a:t>r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65">
                <a:solidFill>
                  <a:srgbClr val="414042"/>
                </a:solidFill>
                <a:latin typeface="Times New Roman"/>
                <a:cs typeface="Times New Roman"/>
              </a:rPr>
              <a:t>g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4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65">
                <a:solidFill>
                  <a:srgbClr val="414042"/>
                </a:solidFill>
                <a:latin typeface="Times New Roman"/>
                <a:cs typeface="Times New Roman"/>
              </a:rPr>
              <a:t>r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-30">
                <a:solidFill>
                  <a:srgbClr val="414042"/>
                </a:solidFill>
                <a:latin typeface="Times New Roman"/>
                <a:cs typeface="Times New Roman"/>
              </a:rPr>
              <a:t>l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h</a:t>
            </a:r>
            <a:r>
              <a:rPr dirty="0" sz="1300" spc="-5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l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h</a:t>
            </a:r>
            <a:endParaRPr sz="1300">
              <a:latin typeface="Times New Roman"/>
              <a:cs typeface="Times New Roman"/>
            </a:endParaRPr>
          </a:p>
          <a:p>
            <a:pPr marL="12700" marR="170815">
              <a:lnSpc>
                <a:spcPct val="113700"/>
              </a:lnSpc>
              <a:spcBef>
                <a:spcPts val="245"/>
              </a:spcBef>
            </a:pP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Take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care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your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general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health.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Breathe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deeply,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especially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when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anxious,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stretch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meditate.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Try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eat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healthy,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well-balanced meals,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exercise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regularly,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get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plenty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sleep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moderate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alcohol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intake.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3255" y="623061"/>
            <a:ext cx="2914015" cy="84201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z="1100" spc="-5" b="1">
                <a:solidFill>
                  <a:srgbClr val="566850"/>
                </a:solidFill>
                <a:latin typeface="Times New Roman"/>
                <a:cs typeface="Times New Roman"/>
              </a:rPr>
              <a:t>Coping</a:t>
            </a:r>
            <a:r>
              <a:rPr dirty="0" sz="1100" spc="-55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5" b="1">
                <a:solidFill>
                  <a:srgbClr val="566850"/>
                </a:solidFill>
                <a:latin typeface="Times New Roman"/>
                <a:cs typeface="Times New Roman"/>
              </a:rPr>
              <a:t>With</a:t>
            </a:r>
            <a:r>
              <a:rPr dirty="0" sz="1100" spc="-50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566850"/>
                </a:solidFill>
                <a:latin typeface="Times New Roman"/>
                <a:cs typeface="Times New Roman"/>
              </a:rPr>
              <a:t>COVID-19</a:t>
            </a:r>
            <a:r>
              <a:rPr dirty="0" sz="1100" spc="-50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566850"/>
                </a:solidFill>
                <a:latin typeface="Times New Roman"/>
                <a:cs typeface="Times New Roman"/>
              </a:rPr>
              <a:t>Anxiety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dirty="0" sz="1100" spc="60" b="1">
                <a:solidFill>
                  <a:srgbClr val="545554"/>
                </a:solidFill>
                <a:latin typeface="Times New Roman"/>
                <a:cs typeface="Times New Roman"/>
              </a:rPr>
              <a:t>~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64"/>
              </a:spcBef>
            </a:pPr>
            <a:r>
              <a:rPr dirty="0" sz="1000" spc="-30" b="1">
                <a:solidFill>
                  <a:srgbClr val="545554"/>
                </a:solidFill>
                <a:latin typeface="Times New Roman"/>
                <a:cs typeface="Times New Roman"/>
              </a:rPr>
              <a:t>P</a:t>
            </a:r>
            <a:r>
              <a:rPr dirty="0" sz="1000" spc="-50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20" b="1">
                <a:solidFill>
                  <a:srgbClr val="545554"/>
                </a:solidFill>
                <a:latin typeface="Times New Roman"/>
                <a:cs typeface="Times New Roman"/>
              </a:rPr>
              <a:t>f</a:t>
            </a:r>
            <a:r>
              <a:rPr dirty="0" sz="1000" spc="-10" b="1">
                <a:solidFill>
                  <a:srgbClr val="545554"/>
                </a:solidFill>
                <a:latin typeface="Times New Roman"/>
                <a:cs typeface="Times New Roman"/>
              </a:rPr>
              <a:t>es</a:t>
            </a:r>
            <a:r>
              <a:rPr dirty="0" sz="1000" spc="-5" b="1">
                <a:solidFill>
                  <a:srgbClr val="545554"/>
                </a:solidFill>
                <a:latin typeface="Times New Roman"/>
                <a:cs typeface="Times New Roman"/>
              </a:rPr>
              <a:t>s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000" spc="-45" b="1">
                <a:solidFill>
                  <a:srgbClr val="545554"/>
                </a:solidFill>
                <a:latin typeface="Times New Roman"/>
                <a:cs typeface="Times New Roman"/>
              </a:rPr>
              <a:t>C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i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000" spc="5" b="1">
                <a:solidFill>
                  <a:srgbClr val="545554"/>
                </a:solidFill>
                <a:latin typeface="Times New Roman"/>
                <a:cs typeface="Times New Roman"/>
              </a:rPr>
              <a:t>n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000" spc="-4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70" b="1">
                <a:solidFill>
                  <a:srgbClr val="545554"/>
                </a:solidFill>
                <a:latin typeface="Times New Roman"/>
                <a:cs typeface="Times New Roman"/>
              </a:rPr>
              <a:t>’</a:t>
            </a:r>
            <a:r>
              <a:rPr dirty="0" sz="1000" spc="-20" b="1">
                <a:solidFill>
                  <a:srgbClr val="545554"/>
                </a:solidFill>
                <a:latin typeface="Times New Roman"/>
                <a:cs typeface="Times New Roman"/>
              </a:rPr>
              <a:t>B</a:t>
            </a:r>
            <a:r>
              <a:rPr dirty="0" sz="1000" spc="20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30" b="1">
                <a:solidFill>
                  <a:srgbClr val="545554"/>
                </a:solidFill>
                <a:latin typeface="Times New Roman"/>
                <a:cs typeface="Times New Roman"/>
              </a:rPr>
              <a:t>y</a:t>
            </a:r>
            <a:r>
              <a:rPr dirty="0" sz="1000" spc="5" b="1">
                <a:solidFill>
                  <a:srgbClr val="545554"/>
                </a:solidFill>
                <a:latin typeface="Times New Roman"/>
                <a:cs typeface="Times New Roman"/>
              </a:rPr>
              <a:t>l</a:t>
            </a:r>
            <a:r>
              <a:rPr dirty="0" sz="1000" spc="-10" b="1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z="1000" spc="-50">
                <a:solidFill>
                  <a:srgbClr val="545554"/>
                </a:solidFill>
                <a:latin typeface="Georgia"/>
                <a:cs typeface="Georgia"/>
              </a:rPr>
              <a:t>Director,</a:t>
            </a:r>
            <a:r>
              <a:rPr dirty="0" sz="1000" spc="-1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5">
                <a:solidFill>
                  <a:srgbClr val="545554"/>
                </a:solidFill>
                <a:latin typeface="Georgia"/>
                <a:cs typeface="Georgia"/>
              </a:rPr>
              <a:t>RCSI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0">
                <a:solidFill>
                  <a:srgbClr val="545554"/>
                </a:solidFill>
                <a:latin typeface="Georgia"/>
                <a:cs typeface="Georgia"/>
              </a:rPr>
              <a:t>Centre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5">
                <a:solidFill>
                  <a:srgbClr val="545554"/>
                </a:solidFill>
                <a:latin typeface="Georgia"/>
                <a:cs typeface="Georgia"/>
              </a:rPr>
              <a:t>for</a:t>
            </a:r>
            <a:r>
              <a:rPr dirty="0" sz="1000" spc="-1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0">
                <a:solidFill>
                  <a:srgbClr val="545554"/>
                </a:solidFill>
                <a:latin typeface="Georgia"/>
                <a:cs typeface="Georgia"/>
              </a:rPr>
              <a:t>Positive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5">
                <a:solidFill>
                  <a:srgbClr val="545554"/>
                </a:solidFill>
                <a:latin typeface="Georgia"/>
                <a:cs typeface="Georgia"/>
              </a:rPr>
              <a:t>Psychology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60">
                <a:solidFill>
                  <a:srgbClr val="545554"/>
                </a:solidFill>
                <a:latin typeface="Georgia"/>
                <a:cs typeface="Georgia"/>
              </a:rPr>
              <a:t>and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5">
                <a:solidFill>
                  <a:srgbClr val="545554"/>
                </a:solidFill>
                <a:latin typeface="Georgia"/>
                <a:cs typeface="Georgia"/>
              </a:rPr>
              <a:t>Health</a:t>
            </a:r>
            <a:endParaRPr sz="1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8725" y="5234751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C6C6C5"/>
                </a:solidFill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65" b="1">
                <a:latin typeface="Trebuchet MS"/>
                <a:cs typeface="Trebuchet MS"/>
              </a:rPr>
              <a:t>RCSI</a:t>
            </a:r>
            <a:r>
              <a:rPr dirty="0" sz="900" spc="85" b="1">
                <a:latin typeface="Trebuchet MS"/>
                <a:cs typeface="Trebuchet MS"/>
              </a:rPr>
              <a:t> </a:t>
            </a:r>
            <a:r>
              <a:rPr dirty="0" spc="-20"/>
              <a:t>Centre</a:t>
            </a:r>
            <a:r>
              <a:rPr dirty="0" spc="35"/>
              <a:t> </a:t>
            </a:r>
            <a:r>
              <a:rPr dirty="0" spc="-25"/>
              <a:t>for</a:t>
            </a:r>
            <a:r>
              <a:rPr dirty="0" spc="40"/>
              <a:t> </a:t>
            </a:r>
            <a:r>
              <a:rPr dirty="0" spc="-30"/>
              <a:t>Positive</a:t>
            </a:r>
            <a:r>
              <a:rPr dirty="0" spc="35"/>
              <a:t> </a:t>
            </a:r>
            <a:r>
              <a:rPr dirty="0" spc="-25"/>
              <a:t>Psychology</a:t>
            </a:r>
            <a:r>
              <a:rPr dirty="0" spc="40"/>
              <a:t> </a:t>
            </a:r>
            <a:r>
              <a:rPr dirty="0" spc="-40"/>
              <a:t>and</a:t>
            </a:r>
            <a:r>
              <a:rPr dirty="0" spc="35"/>
              <a:t> </a:t>
            </a:r>
            <a:r>
              <a:rPr dirty="0" spc="-35"/>
              <a:t>Health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5013" y="1855863"/>
            <a:ext cx="4841875" cy="5822315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56210" indent="-144145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156845" algn="l"/>
              </a:tabLst>
            </a:pPr>
            <a:r>
              <a:rPr dirty="0" sz="1300" spc="-50">
                <a:solidFill>
                  <a:srgbClr val="414042"/>
                </a:solidFill>
                <a:latin typeface="Times New Roman"/>
                <a:cs typeface="Times New Roman"/>
              </a:rPr>
              <a:t>M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4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-65">
                <a:solidFill>
                  <a:srgbClr val="414042"/>
                </a:solidFill>
                <a:latin typeface="Times New Roman"/>
                <a:cs typeface="Times New Roman"/>
              </a:rPr>
              <a:t>g</a:t>
            </a:r>
            <a:r>
              <a:rPr dirty="0" sz="1300" spc="-3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50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100">
                <a:solidFill>
                  <a:srgbClr val="414042"/>
                </a:solidFill>
                <a:latin typeface="Times New Roman"/>
                <a:cs typeface="Times New Roman"/>
              </a:rPr>
              <a:t>x</a:t>
            </a:r>
            <a:r>
              <a:rPr dirty="0" sz="1300">
                <a:solidFill>
                  <a:srgbClr val="414042"/>
                </a:solidFill>
                <a:latin typeface="Times New Roman"/>
                <a:cs typeface="Times New Roman"/>
              </a:rPr>
              <a:t>i</a:t>
            </a:r>
            <a:r>
              <a:rPr dirty="0" sz="130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60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-95">
                <a:solidFill>
                  <a:srgbClr val="414042"/>
                </a:solidFill>
                <a:latin typeface="Times New Roman"/>
                <a:cs typeface="Times New Roman"/>
              </a:rPr>
              <a:t>y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h</a:t>
            </a:r>
            <a:r>
              <a:rPr dirty="0" sz="1300" spc="55">
                <a:solidFill>
                  <a:srgbClr val="414042"/>
                </a:solidFill>
                <a:latin typeface="Times New Roman"/>
                <a:cs typeface="Times New Roman"/>
              </a:rPr>
              <a:t>r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20">
                <a:solidFill>
                  <a:srgbClr val="414042"/>
                </a:solidFill>
                <a:latin typeface="Times New Roman"/>
                <a:cs typeface="Times New Roman"/>
              </a:rPr>
              <a:t>u</a:t>
            </a:r>
            <a:r>
              <a:rPr dirty="0" sz="1300" spc="-60">
                <a:solidFill>
                  <a:srgbClr val="414042"/>
                </a:solidFill>
                <a:latin typeface="Times New Roman"/>
                <a:cs typeface="Times New Roman"/>
              </a:rPr>
              <a:t>g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h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m</a:t>
            </a:r>
            <a:r>
              <a:rPr dirty="0" sz="1300" spc="5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d</a:t>
            </a:r>
            <a:r>
              <a:rPr dirty="0" sz="1300" spc="-5">
                <a:solidFill>
                  <a:srgbClr val="414042"/>
                </a:solidFill>
                <a:latin typeface="Times New Roman"/>
                <a:cs typeface="Times New Roman"/>
              </a:rPr>
              <a:t>i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>
                <a:solidFill>
                  <a:srgbClr val="414042"/>
                </a:solidFill>
                <a:latin typeface="Times New Roman"/>
                <a:cs typeface="Times New Roman"/>
              </a:rPr>
              <a:t>i</a:t>
            </a:r>
            <a:r>
              <a:rPr dirty="0" sz="1300" spc="5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50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60">
                <a:solidFill>
                  <a:srgbClr val="414042"/>
                </a:solidFill>
                <a:latin typeface="Times New Roman"/>
                <a:cs typeface="Times New Roman"/>
              </a:rPr>
              <a:t>,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b</a:t>
            </a:r>
            <a:r>
              <a:rPr dirty="0" sz="1300" spc="55">
                <a:solidFill>
                  <a:srgbClr val="414042"/>
                </a:solidFill>
                <a:latin typeface="Times New Roman"/>
                <a:cs typeface="Times New Roman"/>
              </a:rPr>
              <a:t>r</a:t>
            </a:r>
            <a:r>
              <a:rPr dirty="0" sz="1300" spc="-5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h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i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80">
                <a:solidFill>
                  <a:srgbClr val="414042"/>
                </a:solidFill>
                <a:latin typeface="Times New Roman"/>
                <a:cs typeface="Times New Roman"/>
              </a:rPr>
              <a:t>g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4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d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4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-20">
                <a:solidFill>
                  <a:srgbClr val="414042"/>
                </a:solidFill>
                <a:latin typeface="Times New Roman"/>
                <a:cs typeface="Times New Roman"/>
              </a:rPr>
              <a:t>m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i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80">
                <a:solidFill>
                  <a:srgbClr val="414042"/>
                </a:solidFill>
                <a:latin typeface="Times New Roman"/>
                <a:cs typeface="Times New Roman"/>
              </a:rPr>
              <a:t>g</a:t>
            </a:r>
            <a:endParaRPr sz="1300">
              <a:latin typeface="Times New Roman"/>
              <a:cs typeface="Times New Roman"/>
            </a:endParaRPr>
          </a:p>
          <a:p>
            <a:pPr marL="12700" marR="110489">
              <a:lnSpc>
                <a:spcPct val="113700"/>
              </a:lnSpc>
              <a:spcBef>
                <a:spcPts val="240"/>
              </a:spcBef>
            </a:pP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Make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time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unwind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remind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yourself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that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strong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feelings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will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fade.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Cambria"/>
                <a:cs typeface="Cambria"/>
              </a:rPr>
              <a:t>Deep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slow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breathing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activates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body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systems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involved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Cambria"/>
                <a:cs typeface="Cambria"/>
              </a:rPr>
              <a:t>in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60">
                <a:solidFill>
                  <a:srgbClr val="545554"/>
                </a:solidFill>
                <a:latin typeface="Cambria"/>
                <a:cs typeface="Cambria"/>
              </a:rPr>
              <a:t>rest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digestion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by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giving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our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bodies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message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that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it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is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safe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leads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a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feeling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calm.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Naming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your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anxiety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Cambria"/>
                <a:cs typeface="Cambria"/>
              </a:rPr>
              <a:t>(e.g.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Cambria"/>
                <a:cs typeface="Cambria"/>
              </a:rPr>
              <a:t>I’m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feeling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really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scared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right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now,</a:t>
            </a:r>
            <a:r>
              <a:rPr dirty="0" sz="1100" spc="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35">
                <a:solidFill>
                  <a:srgbClr val="545554"/>
                </a:solidFill>
                <a:latin typeface="Cambria"/>
                <a:cs typeface="Cambria"/>
              </a:rPr>
              <a:t>I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can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feel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my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heart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racing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35">
                <a:solidFill>
                  <a:srgbClr val="545554"/>
                </a:solidFill>
                <a:latin typeface="Cambria"/>
                <a:cs typeface="Cambria"/>
              </a:rPr>
              <a:t>I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feel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a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little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 dizzy)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creates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space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between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emotional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feeling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thinking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part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your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brain.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545554"/>
                </a:solidFill>
                <a:latin typeface="Cambria"/>
                <a:cs typeface="Cambria"/>
              </a:rPr>
              <a:t>In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this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space,</a:t>
            </a:r>
            <a:r>
              <a:rPr dirty="0" sz="1100" spc="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you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can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get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some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distance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observe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emotion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rather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than </a:t>
            </a:r>
            <a:r>
              <a:rPr dirty="0" sz="1100" spc="-22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letting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it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flood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you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completely.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This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supports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your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ability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think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about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how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respond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how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shift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out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unpleasant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heightened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emotional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experience.</a:t>
            </a:r>
            <a:endParaRPr sz="11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Learning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practising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meditation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is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a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highly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effective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75">
                <a:solidFill>
                  <a:srgbClr val="545554"/>
                </a:solidFill>
                <a:latin typeface="Cambria"/>
                <a:cs typeface="Cambria"/>
              </a:rPr>
              <a:t>way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managing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anxiety.</a:t>
            </a:r>
            <a:endParaRPr sz="1100">
              <a:latin typeface="Cambria"/>
              <a:cs typeface="Cambria"/>
            </a:endParaRPr>
          </a:p>
          <a:p>
            <a:pPr marL="156210" indent="-144145">
              <a:lnSpc>
                <a:spcPct val="100000"/>
              </a:lnSpc>
              <a:spcBef>
                <a:spcPts val="1115"/>
              </a:spcBef>
              <a:buAutoNum type="arabicPeriod" startAt="6"/>
              <a:tabLst>
                <a:tab pos="156845" algn="l"/>
              </a:tabLst>
            </a:pPr>
            <a:r>
              <a:rPr dirty="0" sz="1300" spc="10">
                <a:solidFill>
                  <a:srgbClr val="414042"/>
                </a:solidFill>
                <a:latin typeface="Times New Roman"/>
                <a:cs typeface="Times New Roman"/>
              </a:rPr>
              <a:t>C</a:t>
            </a:r>
            <a:r>
              <a:rPr dirty="0" sz="1300" spc="5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40">
                <a:solidFill>
                  <a:srgbClr val="414042"/>
                </a:solidFill>
                <a:latin typeface="Times New Roman"/>
                <a:cs typeface="Times New Roman"/>
              </a:rPr>
              <a:t>s</a:t>
            </a:r>
            <a:r>
              <a:rPr dirty="0" sz="1300">
                <a:solidFill>
                  <a:srgbClr val="414042"/>
                </a:solidFill>
                <a:latin typeface="Times New Roman"/>
                <a:cs typeface="Times New Roman"/>
              </a:rPr>
              <a:t>i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d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45">
                <a:solidFill>
                  <a:srgbClr val="414042"/>
                </a:solidFill>
                <a:latin typeface="Times New Roman"/>
                <a:cs typeface="Times New Roman"/>
              </a:rPr>
              <a:t>r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h</a:t>
            </a:r>
            <a:r>
              <a:rPr dirty="0" sz="1300" spc="-3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35">
                <a:solidFill>
                  <a:srgbClr val="414042"/>
                </a:solidFill>
                <a:latin typeface="Times New Roman"/>
                <a:cs typeface="Times New Roman"/>
              </a:rPr>
              <a:t>c</a:t>
            </a:r>
            <a:r>
              <a:rPr dirty="0" sz="1300" spc="5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-20">
                <a:solidFill>
                  <a:srgbClr val="414042"/>
                </a:solidFill>
                <a:latin typeface="Times New Roman"/>
                <a:cs typeface="Times New Roman"/>
              </a:rPr>
              <a:t>m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m</a:t>
            </a:r>
            <a:r>
              <a:rPr dirty="0" sz="1300" spc="5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65">
                <a:solidFill>
                  <a:srgbClr val="414042"/>
                </a:solidFill>
                <a:latin typeface="Times New Roman"/>
                <a:cs typeface="Times New Roman"/>
              </a:rPr>
              <a:t>g</a:t>
            </a:r>
            <a:r>
              <a:rPr dirty="0" sz="1300" spc="20">
                <a:solidFill>
                  <a:srgbClr val="414042"/>
                </a:solidFill>
                <a:latin typeface="Times New Roman"/>
                <a:cs typeface="Times New Roman"/>
              </a:rPr>
              <a:t>oo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d</a:t>
            </a:r>
            <a:endParaRPr sz="1300">
              <a:latin typeface="Times New Roman"/>
              <a:cs typeface="Times New Roman"/>
            </a:endParaRPr>
          </a:p>
          <a:p>
            <a:pPr marL="12700" marR="112395">
              <a:lnSpc>
                <a:spcPct val="113700"/>
              </a:lnSpc>
              <a:spcBef>
                <a:spcPts val="240"/>
              </a:spcBef>
            </a:pPr>
            <a:r>
              <a:rPr dirty="0" sz="1100" spc="-70">
                <a:solidFill>
                  <a:srgbClr val="545554"/>
                </a:solidFill>
                <a:latin typeface="Cambria"/>
                <a:cs typeface="Cambria"/>
              </a:rPr>
              <a:t>We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Cambria"/>
                <a:cs typeface="Cambria"/>
              </a:rPr>
              <a:t>in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Ireland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have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a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long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tradition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community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gathering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support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individual.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>
                <a:solidFill>
                  <a:srgbClr val="545554"/>
                </a:solidFill>
                <a:latin typeface="Cambria"/>
                <a:cs typeface="Cambria"/>
              </a:rPr>
              <a:t>In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traditional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farming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communities,</a:t>
            </a:r>
            <a:r>
              <a:rPr dirty="0" sz="1100" spc="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for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example,</a:t>
            </a:r>
            <a:r>
              <a:rPr dirty="0" sz="1100" spc="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this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took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form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a </a:t>
            </a:r>
            <a:r>
              <a:rPr dirty="0" sz="1100" spc="-22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“Meitheal” </a:t>
            </a:r>
            <a:r>
              <a:rPr dirty="0" sz="1100" spc="-60">
                <a:solidFill>
                  <a:srgbClr val="545554"/>
                </a:solidFill>
                <a:latin typeface="Cambria"/>
                <a:cs typeface="Cambria"/>
              </a:rPr>
              <a:t>where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neighbours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gathered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together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 to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support one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another.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A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good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modern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example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is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#selfisolationhelp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which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is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trending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on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Twitter.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hashtag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allows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people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volunteer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assist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others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Cambria"/>
                <a:cs typeface="Cambria"/>
              </a:rPr>
              <a:t>(e.g.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buying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groceries,</a:t>
            </a:r>
            <a:r>
              <a:rPr dirty="0" sz="1100" spc="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walking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dog</a:t>
            </a:r>
            <a:endParaRPr sz="1100">
              <a:latin typeface="Cambria"/>
              <a:cs typeface="Cambria"/>
            </a:endParaRPr>
          </a:p>
          <a:p>
            <a:pPr marL="12700" marR="5080">
              <a:lnSpc>
                <a:spcPct val="113700"/>
              </a:lnSpc>
            </a:pP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etc)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who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are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self-isolating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or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Cambria"/>
                <a:cs typeface="Cambria"/>
              </a:rPr>
              <a:t>in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need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help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because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40">
                <a:solidFill>
                  <a:srgbClr val="545554"/>
                </a:solidFill>
                <a:latin typeface="Cambria"/>
                <a:cs typeface="Cambria"/>
              </a:rPr>
              <a:t>COVID19.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It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is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likely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that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our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 individual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liberties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will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have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be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curbed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through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quarantine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restrictions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similar </a:t>
            </a:r>
            <a:r>
              <a:rPr dirty="0" sz="1100" spc="-22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strategies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designed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reduce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spread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virus.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70">
                <a:solidFill>
                  <a:srgbClr val="545554"/>
                </a:solidFill>
                <a:latin typeface="Cambria"/>
                <a:cs typeface="Cambria"/>
              </a:rPr>
              <a:t>We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know,</a:t>
            </a:r>
            <a:r>
              <a:rPr dirty="0" sz="1100" spc="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from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research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Cambria"/>
                <a:cs typeface="Cambria"/>
              </a:rPr>
              <a:t>in </a:t>
            </a:r>
            <a:r>
              <a:rPr dirty="0" sz="1100" spc="-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positive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psychology,</a:t>
            </a:r>
            <a:r>
              <a:rPr dirty="0" sz="1100" spc="4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that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participating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Cambria"/>
                <a:cs typeface="Cambria"/>
              </a:rPr>
              <a:t>in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meaningful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activities,</a:t>
            </a:r>
            <a:r>
              <a:rPr dirty="0" sz="1100" spc="4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especially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those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that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 support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common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good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is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a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major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contributor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our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sense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well-being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happiness.</a:t>
            </a:r>
            <a:endParaRPr sz="1100">
              <a:latin typeface="Cambria"/>
              <a:cs typeface="Cambria"/>
            </a:endParaRPr>
          </a:p>
          <a:p>
            <a:pPr marL="156210" indent="-144145">
              <a:lnSpc>
                <a:spcPct val="100000"/>
              </a:lnSpc>
              <a:spcBef>
                <a:spcPts val="1110"/>
              </a:spcBef>
              <a:buAutoNum type="arabicPeriod" startAt="7"/>
              <a:tabLst>
                <a:tab pos="156845" algn="l"/>
              </a:tabLst>
            </a:pP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l</a:t>
            </a:r>
            <a:r>
              <a:rPr dirty="0" sz="1300" spc="-40">
                <a:solidFill>
                  <a:srgbClr val="414042"/>
                </a:solidFill>
                <a:latin typeface="Times New Roman"/>
                <a:cs typeface="Times New Roman"/>
              </a:rPr>
              <a:t>k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-5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y</a:t>
            </a:r>
            <a:r>
              <a:rPr dirty="0" sz="1300" spc="15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20">
                <a:solidFill>
                  <a:srgbClr val="414042"/>
                </a:solidFill>
                <a:latin typeface="Times New Roman"/>
                <a:cs typeface="Times New Roman"/>
              </a:rPr>
              <a:t>u</a:t>
            </a:r>
            <a:r>
              <a:rPr dirty="0" sz="1300" spc="45">
                <a:solidFill>
                  <a:srgbClr val="414042"/>
                </a:solidFill>
                <a:latin typeface="Times New Roman"/>
                <a:cs typeface="Times New Roman"/>
              </a:rPr>
              <a:t>r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40">
                <a:solidFill>
                  <a:srgbClr val="414042"/>
                </a:solidFill>
                <a:latin typeface="Times New Roman"/>
                <a:cs typeface="Times New Roman"/>
              </a:rPr>
              <a:t>c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h</a:t>
            </a:r>
            <a:r>
              <a:rPr dirty="0" sz="1300" spc="-5">
                <a:solidFill>
                  <a:srgbClr val="414042"/>
                </a:solidFill>
                <a:latin typeface="Times New Roman"/>
                <a:cs typeface="Times New Roman"/>
              </a:rPr>
              <a:t>i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l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d</a:t>
            </a:r>
            <a:r>
              <a:rPr dirty="0" sz="1300" spc="55">
                <a:solidFill>
                  <a:srgbClr val="414042"/>
                </a:solidFill>
                <a:latin typeface="Times New Roman"/>
                <a:cs typeface="Times New Roman"/>
              </a:rPr>
              <a:t>r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endParaRPr sz="1300">
              <a:latin typeface="Times New Roman"/>
              <a:cs typeface="Times New Roman"/>
            </a:endParaRPr>
          </a:p>
          <a:p>
            <a:pPr marL="12700" marR="212725">
              <a:lnSpc>
                <a:spcPct val="113700"/>
              </a:lnSpc>
              <a:spcBef>
                <a:spcPts val="240"/>
              </a:spcBef>
            </a:pP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When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children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are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faced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with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stressful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situations,</a:t>
            </a:r>
            <a:r>
              <a:rPr dirty="0" sz="1100" spc="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they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react,</a:t>
            </a:r>
            <a:r>
              <a:rPr dirty="0" sz="1100" spc="4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Cambria"/>
                <a:cs typeface="Cambria"/>
              </a:rPr>
              <a:t>in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part,</a:t>
            </a:r>
            <a:r>
              <a:rPr dirty="0" sz="1100" spc="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based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on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reactions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adults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they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60">
                <a:solidFill>
                  <a:srgbClr val="545554"/>
                </a:solidFill>
                <a:latin typeface="Cambria"/>
                <a:cs typeface="Cambria"/>
              </a:rPr>
              <a:t>see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around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them.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When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parents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caregivers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deal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with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35">
                <a:solidFill>
                  <a:srgbClr val="545554"/>
                </a:solidFill>
                <a:latin typeface="Cambria"/>
                <a:cs typeface="Cambria"/>
              </a:rPr>
              <a:t>COVID-19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outbreak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calmly</a:t>
            </a:r>
            <a:r>
              <a:rPr dirty="0" sz="1100" spc="2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confidently,</a:t>
            </a:r>
            <a:r>
              <a:rPr dirty="0" sz="1100" spc="5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they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provide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best</a:t>
            </a:r>
            <a:r>
              <a:rPr dirty="0" sz="1100" spc="2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support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for </a:t>
            </a:r>
            <a:r>
              <a:rPr dirty="0" sz="1100" spc="-22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their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children.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Parents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can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be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 more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reassuring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 to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others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around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them,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especially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children,</a:t>
            </a:r>
            <a:r>
              <a:rPr dirty="0" sz="1100" spc="3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if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they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are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better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prepared.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following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are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helpful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strategies: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9044" y="7724110"/>
            <a:ext cx="4709795" cy="1884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marR="5080" indent="-216535">
              <a:lnSpc>
                <a:spcPct val="113700"/>
              </a:lnSpc>
              <a:spcBef>
                <a:spcPts val="100"/>
              </a:spcBef>
              <a:buAutoNum type="arabicPeriod"/>
              <a:tabLst>
                <a:tab pos="229235" algn="l"/>
              </a:tabLst>
            </a:pP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It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is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important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take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time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talk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your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child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about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outbreak,</a:t>
            </a:r>
            <a:r>
              <a:rPr dirty="0" sz="1100" spc="4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60">
                <a:solidFill>
                  <a:srgbClr val="545554"/>
                </a:solidFill>
                <a:latin typeface="Cambria"/>
                <a:cs typeface="Cambria"/>
              </a:rPr>
              <a:t>answer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any </a:t>
            </a:r>
            <a:r>
              <a:rPr dirty="0" sz="1100" spc="-22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questions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they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may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have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share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facts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about</a:t>
            </a:r>
            <a:r>
              <a:rPr dirty="0" sz="1100" spc="17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</a:t>
            </a:r>
            <a:r>
              <a:rPr dirty="0" sz="1100" spc="16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virus</a:t>
            </a:r>
            <a:r>
              <a:rPr dirty="0" sz="1100" spc="17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Cambria"/>
                <a:cs typeface="Cambria"/>
              </a:rPr>
              <a:t>in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a</a:t>
            </a:r>
            <a:r>
              <a:rPr dirty="0" sz="1100" spc="15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75">
                <a:solidFill>
                  <a:srgbClr val="545554"/>
                </a:solidFill>
                <a:latin typeface="Cambria"/>
                <a:cs typeface="Cambria"/>
              </a:rPr>
              <a:t>way</a:t>
            </a:r>
            <a:r>
              <a:rPr dirty="0" sz="1100" spc="9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that</a:t>
            </a:r>
            <a:r>
              <a:rPr dirty="0" sz="1100" spc="16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your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child</a:t>
            </a:r>
            <a:r>
              <a:rPr dirty="0" sz="1100" spc="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can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understand.</a:t>
            </a:r>
            <a:endParaRPr sz="1100">
              <a:latin typeface="Cambria"/>
              <a:cs typeface="Cambria"/>
            </a:endParaRPr>
          </a:p>
          <a:p>
            <a:pPr marL="228600" marR="60325" indent="-216535">
              <a:lnSpc>
                <a:spcPct val="113700"/>
              </a:lnSpc>
              <a:spcBef>
                <a:spcPts val="565"/>
              </a:spcBef>
              <a:buAutoNum type="arabicPeriod"/>
              <a:tabLst>
                <a:tab pos="229235" algn="l"/>
              </a:tabLst>
            </a:pPr>
            <a:r>
              <a:rPr dirty="0" sz="1100" spc="-5">
                <a:solidFill>
                  <a:srgbClr val="545554"/>
                </a:solidFill>
                <a:latin typeface="Cambria"/>
                <a:cs typeface="Cambria"/>
              </a:rPr>
              <a:t>Children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model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their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behaviour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on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adults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especially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Cambria"/>
                <a:cs typeface="Cambria"/>
              </a:rPr>
              <a:t>in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times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of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stress.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60">
                <a:solidFill>
                  <a:srgbClr val="545554"/>
                </a:solidFill>
                <a:latin typeface="Cambria"/>
                <a:cs typeface="Cambria"/>
              </a:rPr>
              <a:t>You</a:t>
            </a:r>
            <a:r>
              <a:rPr dirty="0" sz="1100" spc="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can </a:t>
            </a:r>
            <a:r>
              <a:rPr dirty="0" sz="1100" spc="-229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be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a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good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role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model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by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looking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after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your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own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physical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psychological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health.</a:t>
            </a:r>
            <a:endParaRPr sz="1100">
              <a:latin typeface="Cambria"/>
              <a:cs typeface="Cambria"/>
            </a:endParaRPr>
          </a:p>
          <a:p>
            <a:pPr marL="228600" marR="57150" indent="-216535">
              <a:lnSpc>
                <a:spcPct val="113700"/>
              </a:lnSpc>
              <a:spcBef>
                <a:spcPts val="565"/>
              </a:spcBef>
              <a:buAutoNum type="arabicPeriod"/>
              <a:tabLst>
                <a:tab pos="229235" algn="l"/>
              </a:tabLst>
            </a:pPr>
            <a:r>
              <a:rPr dirty="0" sz="1100" spc="-5">
                <a:solidFill>
                  <a:srgbClr val="545554"/>
                </a:solidFill>
                <a:latin typeface="Cambria"/>
                <a:cs typeface="Cambria"/>
              </a:rPr>
              <a:t>Children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need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reassurance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that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they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5">
                <a:solidFill>
                  <a:srgbClr val="545554"/>
                </a:solidFill>
                <a:latin typeface="Cambria"/>
                <a:cs typeface="Cambria"/>
              </a:rPr>
              <a:t>are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safe.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This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applies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even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older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Cambria"/>
                <a:cs typeface="Cambria"/>
              </a:rPr>
              <a:t>children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teens.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Cambria"/>
                <a:cs typeface="Cambria"/>
              </a:rPr>
              <a:t>Let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them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know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that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you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understand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their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worries,</a:t>
            </a:r>
            <a:r>
              <a:rPr dirty="0" sz="1100" spc="4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that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it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is </a:t>
            </a:r>
            <a:r>
              <a:rPr dirty="0" sz="1100" spc="-229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ok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to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be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5">
                <a:solidFill>
                  <a:srgbClr val="545554"/>
                </a:solidFill>
                <a:latin typeface="Cambria"/>
                <a:cs typeface="Cambria"/>
              </a:rPr>
              <a:t>upset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and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that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your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primary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Cambria"/>
                <a:cs typeface="Cambria"/>
              </a:rPr>
              <a:t>focus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40">
                <a:solidFill>
                  <a:srgbClr val="545554"/>
                </a:solidFill>
                <a:latin typeface="Cambria"/>
                <a:cs typeface="Cambria"/>
              </a:rPr>
              <a:t>is</a:t>
            </a:r>
            <a:r>
              <a:rPr dirty="0" sz="1100" spc="15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Cambria"/>
                <a:cs typeface="Cambria"/>
              </a:rPr>
              <a:t>on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Cambria"/>
                <a:cs typeface="Cambria"/>
              </a:rPr>
              <a:t>their</a:t>
            </a:r>
            <a:r>
              <a:rPr dirty="0" sz="1100" spc="10">
                <a:solidFill>
                  <a:srgbClr val="545554"/>
                </a:solidFill>
                <a:latin typeface="Cambria"/>
                <a:cs typeface="Cambria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Cambria"/>
                <a:cs typeface="Cambria"/>
              </a:rPr>
              <a:t>safety.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3255" y="623061"/>
            <a:ext cx="2914015" cy="84201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z="1100" spc="-5" b="1">
                <a:solidFill>
                  <a:srgbClr val="566850"/>
                </a:solidFill>
                <a:latin typeface="Times New Roman"/>
                <a:cs typeface="Times New Roman"/>
              </a:rPr>
              <a:t>Coping</a:t>
            </a:r>
            <a:r>
              <a:rPr dirty="0" sz="1100" spc="-55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5" b="1">
                <a:solidFill>
                  <a:srgbClr val="566850"/>
                </a:solidFill>
                <a:latin typeface="Times New Roman"/>
                <a:cs typeface="Times New Roman"/>
              </a:rPr>
              <a:t>With</a:t>
            </a:r>
            <a:r>
              <a:rPr dirty="0" sz="1100" spc="-50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566850"/>
                </a:solidFill>
                <a:latin typeface="Times New Roman"/>
                <a:cs typeface="Times New Roman"/>
              </a:rPr>
              <a:t>COVID-19</a:t>
            </a:r>
            <a:r>
              <a:rPr dirty="0" sz="1100" spc="-50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566850"/>
                </a:solidFill>
                <a:latin typeface="Times New Roman"/>
                <a:cs typeface="Times New Roman"/>
              </a:rPr>
              <a:t>Anxiety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dirty="0" sz="1100" spc="60" b="1">
                <a:solidFill>
                  <a:srgbClr val="545554"/>
                </a:solidFill>
                <a:latin typeface="Times New Roman"/>
                <a:cs typeface="Times New Roman"/>
              </a:rPr>
              <a:t>~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64"/>
              </a:spcBef>
            </a:pPr>
            <a:r>
              <a:rPr dirty="0" sz="1000" spc="-30" b="1">
                <a:solidFill>
                  <a:srgbClr val="545554"/>
                </a:solidFill>
                <a:latin typeface="Times New Roman"/>
                <a:cs typeface="Times New Roman"/>
              </a:rPr>
              <a:t>P</a:t>
            </a:r>
            <a:r>
              <a:rPr dirty="0" sz="1000" spc="-50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20" b="1">
                <a:solidFill>
                  <a:srgbClr val="545554"/>
                </a:solidFill>
                <a:latin typeface="Times New Roman"/>
                <a:cs typeface="Times New Roman"/>
              </a:rPr>
              <a:t>f</a:t>
            </a:r>
            <a:r>
              <a:rPr dirty="0" sz="1000" spc="-10" b="1">
                <a:solidFill>
                  <a:srgbClr val="545554"/>
                </a:solidFill>
                <a:latin typeface="Times New Roman"/>
                <a:cs typeface="Times New Roman"/>
              </a:rPr>
              <a:t>es</a:t>
            </a:r>
            <a:r>
              <a:rPr dirty="0" sz="1000" spc="-5" b="1">
                <a:solidFill>
                  <a:srgbClr val="545554"/>
                </a:solidFill>
                <a:latin typeface="Times New Roman"/>
                <a:cs typeface="Times New Roman"/>
              </a:rPr>
              <a:t>s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000" spc="-45" b="1">
                <a:solidFill>
                  <a:srgbClr val="545554"/>
                </a:solidFill>
                <a:latin typeface="Times New Roman"/>
                <a:cs typeface="Times New Roman"/>
              </a:rPr>
              <a:t>C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i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000" spc="5" b="1">
                <a:solidFill>
                  <a:srgbClr val="545554"/>
                </a:solidFill>
                <a:latin typeface="Times New Roman"/>
                <a:cs typeface="Times New Roman"/>
              </a:rPr>
              <a:t>n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000" spc="-4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70" b="1">
                <a:solidFill>
                  <a:srgbClr val="545554"/>
                </a:solidFill>
                <a:latin typeface="Times New Roman"/>
                <a:cs typeface="Times New Roman"/>
              </a:rPr>
              <a:t>’</a:t>
            </a:r>
            <a:r>
              <a:rPr dirty="0" sz="1000" spc="-20" b="1">
                <a:solidFill>
                  <a:srgbClr val="545554"/>
                </a:solidFill>
                <a:latin typeface="Times New Roman"/>
                <a:cs typeface="Times New Roman"/>
              </a:rPr>
              <a:t>B</a:t>
            </a:r>
            <a:r>
              <a:rPr dirty="0" sz="1000" spc="20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30" b="1">
                <a:solidFill>
                  <a:srgbClr val="545554"/>
                </a:solidFill>
                <a:latin typeface="Times New Roman"/>
                <a:cs typeface="Times New Roman"/>
              </a:rPr>
              <a:t>y</a:t>
            </a:r>
            <a:r>
              <a:rPr dirty="0" sz="1000" spc="5" b="1">
                <a:solidFill>
                  <a:srgbClr val="545554"/>
                </a:solidFill>
                <a:latin typeface="Times New Roman"/>
                <a:cs typeface="Times New Roman"/>
              </a:rPr>
              <a:t>l</a:t>
            </a:r>
            <a:r>
              <a:rPr dirty="0" sz="1000" spc="-10" b="1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z="1000" spc="-50">
                <a:solidFill>
                  <a:srgbClr val="545554"/>
                </a:solidFill>
                <a:latin typeface="Georgia"/>
                <a:cs typeface="Georgia"/>
              </a:rPr>
              <a:t>Director,</a:t>
            </a:r>
            <a:r>
              <a:rPr dirty="0" sz="1000" spc="-1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5">
                <a:solidFill>
                  <a:srgbClr val="545554"/>
                </a:solidFill>
                <a:latin typeface="Georgia"/>
                <a:cs typeface="Georgia"/>
              </a:rPr>
              <a:t>RCSI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0">
                <a:solidFill>
                  <a:srgbClr val="545554"/>
                </a:solidFill>
                <a:latin typeface="Georgia"/>
                <a:cs typeface="Georgia"/>
              </a:rPr>
              <a:t>Centre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5">
                <a:solidFill>
                  <a:srgbClr val="545554"/>
                </a:solidFill>
                <a:latin typeface="Georgia"/>
                <a:cs typeface="Georgia"/>
              </a:rPr>
              <a:t>for</a:t>
            </a:r>
            <a:r>
              <a:rPr dirty="0" sz="1000" spc="-1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0">
                <a:solidFill>
                  <a:srgbClr val="545554"/>
                </a:solidFill>
                <a:latin typeface="Georgia"/>
                <a:cs typeface="Georgia"/>
              </a:rPr>
              <a:t>Positive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5">
                <a:solidFill>
                  <a:srgbClr val="545554"/>
                </a:solidFill>
                <a:latin typeface="Georgia"/>
                <a:cs typeface="Georgia"/>
              </a:rPr>
              <a:t>Psychology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60">
                <a:solidFill>
                  <a:srgbClr val="545554"/>
                </a:solidFill>
                <a:latin typeface="Georgia"/>
                <a:cs typeface="Georgia"/>
              </a:rPr>
              <a:t>and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5">
                <a:solidFill>
                  <a:srgbClr val="545554"/>
                </a:solidFill>
                <a:latin typeface="Georgia"/>
                <a:cs typeface="Georgia"/>
              </a:rPr>
              <a:t>Health</a:t>
            </a:r>
            <a:endParaRPr sz="1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8725" y="5234751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C6C6C5"/>
                </a:solidFill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900" spc="65" b="1">
                <a:latin typeface="Trebuchet MS"/>
                <a:cs typeface="Trebuchet MS"/>
              </a:rPr>
              <a:t>RCSI</a:t>
            </a:r>
            <a:r>
              <a:rPr dirty="0" sz="900" spc="85" b="1">
                <a:latin typeface="Trebuchet MS"/>
                <a:cs typeface="Trebuchet MS"/>
              </a:rPr>
              <a:t> </a:t>
            </a:r>
            <a:r>
              <a:rPr dirty="0" spc="-20"/>
              <a:t>Centre</a:t>
            </a:r>
            <a:r>
              <a:rPr dirty="0" spc="35"/>
              <a:t> </a:t>
            </a:r>
            <a:r>
              <a:rPr dirty="0" spc="-25"/>
              <a:t>for</a:t>
            </a:r>
            <a:r>
              <a:rPr dirty="0" spc="40"/>
              <a:t> </a:t>
            </a:r>
            <a:r>
              <a:rPr dirty="0" spc="-30"/>
              <a:t>Positive</a:t>
            </a:r>
            <a:r>
              <a:rPr dirty="0" spc="35"/>
              <a:t> </a:t>
            </a:r>
            <a:r>
              <a:rPr dirty="0" spc="-25"/>
              <a:t>Psychology</a:t>
            </a:r>
            <a:r>
              <a:rPr dirty="0" spc="40"/>
              <a:t> </a:t>
            </a:r>
            <a:r>
              <a:rPr dirty="0" spc="-40"/>
              <a:t>and</a:t>
            </a:r>
            <a:r>
              <a:rPr dirty="0" spc="35"/>
              <a:t> </a:t>
            </a:r>
            <a:r>
              <a:rPr dirty="0" spc="-35"/>
              <a:t>Health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9044" y="1905079"/>
            <a:ext cx="4700270" cy="3171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0" marR="450215" indent="-216535">
              <a:lnSpc>
                <a:spcPct val="113700"/>
              </a:lnSpc>
              <a:spcBef>
                <a:spcPts val="100"/>
              </a:spcBef>
              <a:buAutoNum type="arabicPeriod" startAt="4"/>
              <a:tabLst>
                <a:tab pos="229235" algn="l"/>
              </a:tabLst>
            </a:pP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Sharing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how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you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deal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with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your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own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anxiety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can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be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helpful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teaching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children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how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cope.</a:t>
            </a:r>
            <a:endParaRPr sz="1100">
              <a:latin typeface="Times New Roman"/>
              <a:cs typeface="Times New Roman"/>
            </a:endParaRPr>
          </a:p>
          <a:p>
            <a:pPr marL="228600" marR="5080" indent="-216535">
              <a:lnSpc>
                <a:spcPct val="113700"/>
              </a:lnSpc>
              <a:spcBef>
                <a:spcPts val="565"/>
              </a:spcBef>
              <a:buAutoNum type="arabicPeriod" startAt="4"/>
              <a:tabLst>
                <a:tab pos="229235" algn="l"/>
              </a:tabLst>
            </a:pP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Just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as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it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is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important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that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Times New Roman"/>
                <a:cs typeface="Times New Roman"/>
              </a:rPr>
              <a:t>we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adults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manage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our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exposure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media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coverage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outbreak,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it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also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important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manage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our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children’s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exposure.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Children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may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misinterpret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what they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hear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can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be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frightened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about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something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they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do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not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understand.</a:t>
            </a:r>
            <a:endParaRPr sz="1100">
              <a:latin typeface="Times New Roman"/>
              <a:cs typeface="Times New Roman"/>
            </a:endParaRPr>
          </a:p>
          <a:p>
            <a:pPr marL="228600" marR="360045" indent="-216535">
              <a:lnSpc>
                <a:spcPct val="113700"/>
              </a:lnSpc>
              <a:spcBef>
                <a:spcPts val="565"/>
              </a:spcBef>
              <a:buAutoNum type="arabicPeriod" startAt="4"/>
              <a:tabLst>
                <a:tab pos="229235" algn="l"/>
              </a:tabLst>
            </a:pP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Help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your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child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maintain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sense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structure.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This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will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be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particularly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545554"/>
                </a:solidFill>
                <a:latin typeface="Times New Roman"/>
                <a:cs typeface="Times New Roman"/>
              </a:rPr>
              <a:t>important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Times New Roman"/>
                <a:cs typeface="Times New Roman"/>
              </a:rPr>
              <a:t>if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our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schools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are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closed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for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period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time.</a:t>
            </a:r>
            <a:endParaRPr sz="1100">
              <a:latin typeface="Times New Roman"/>
              <a:cs typeface="Times New Roman"/>
            </a:endParaRPr>
          </a:p>
          <a:p>
            <a:pPr marL="228600" marR="64135" indent="-216535">
              <a:lnSpc>
                <a:spcPct val="113700"/>
              </a:lnSpc>
              <a:spcBef>
                <a:spcPts val="565"/>
              </a:spcBef>
              <a:buAutoNum type="arabicPeriod" startAt="4"/>
              <a:tabLst>
                <a:tab pos="229235" algn="l"/>
              </a:tabLst>
            </a:pPr>
            <a:r>
              <a:rPr dirty="0" sz="1100" spc="-40">
                <a:solidFill>
                  <a:srgbClr val="545554"/>
                </a:solidFill>
                <a:latin typeface="Times New Roman"/>
                <a:cs typeface="Times New Roman"/>
              </a:rPr>
              <a:t>Be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mindful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how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you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talk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other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adults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when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children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are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present.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Assume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little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ears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are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always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listening,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especially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when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a conversation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has heightened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 emotion.</a:t>
            </a:r>
            <a:endParaRPr sz="1100">
              <a:latin typeface="Times New Roman"/>
              <a:cs typeface="Times New Roman"/>
            </a:endParaRPr>
          </a:p>
          <a:p>
            <a:pPr marL="228600" marR="186690" indent="-216535">
              <a:lnSpc>
                <a:spcPct val="113700"/>
              </a:lnSpc>
              <a:spcBef>
                <a:spcPts val="565"/>
              </a:spcBef>
              <a:buAutoNum type="arabicPeriod" startAt="4"/>
              <a:tabLst>
                <a:tab pos="229235" algn="l"/>
              </a:tabLst>
            </a:pPr>
            <a:r>
              <a:rPr dirty="0" sz="1100" spc="-40">
                <a:solidFill>
                  <a:srgbClr val="545554"/>
                </a:solidFill>
                <a:latin typeface="Times New Roman"/>
                <a:cs typeface="Times New Roman"/>
              </a:rPr>
              <a:t>Ask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children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teens </a:t>
            </a:r>
            <a:r>
              <a:rPr dirty="0" sz="1100" spc="-30">
                <a:solidFill>
                  <a:srgbClr val="545554"/>
                </a:solidFill>
                <a:latin typeface="Times New Roman"/>
                <a:cs typeface="Times New Roman"/>
              </a:rPr>
              <a:t>if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they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have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any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questions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– try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create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a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dialogue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rather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than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monologue.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Children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respond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well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such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prompts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it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can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Times New Roman"/>
                <a:cs typeface="Times New Roman"/>
              </a:rPr>
              <a:t>give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you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chance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assess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their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understanding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surface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any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particular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anxieties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they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may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have.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5013" y="5159111"/>
            <a:ext cx="4792345" cy="1920239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186055">
              <a:lnSpc>
                <a:spcPct val="117300"/>
              </a:lnSpc>
              <a:spcBef>
                <a:spcPts val="50"/>
              </a:spcBef>
            </a:pP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35">
                <a:solidFill>
                  <a:srgbClr val="545554"/>
                </a:solidFill>
                <a:latin typeface="Times New Roman"/>
                <a:cs typeface="Times New Roman"/>
              </a:rPr>
              <a:t>US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National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Child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Traumatic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Stress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Network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provides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useful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information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on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how best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understand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respond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children’s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needs at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this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time.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u="sng" sz="1000" spc="-5">
                <a:solidFill>
                  <a:srgbClr val="995480"/>
                </a:solidFill>
                <a:uFill>
                  <a:solidFill>
                    <a:srgbClr val="995480"/>
                  </a:solidFill>
                </a:uFill>
                <a:latin typeface="Times New Roman"/>
                <a:cs typeface="Times New Roman"/>
                <a:hlinkClick r:id="rId2"/>
              </a:rPr>
              <a:t>https://www.nctsn.org/sites/default/files/resources/fact-sheet/outbreak_factsheet_1.pdf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8</a:t>
            </a:r>
            <a:r>
              <a:rPr dirty="0" sz="1300" spc="-80">
                <a:solidFill>
                  <a:srgbClr val="414042"/>
                </a:solidFill>
                <a:latin typeface="Times New Roman"/>
                <a:cs typeface="Times New Roman"/>
              </a:rPr>
              <a:t>.</a:t>
            </a:r>
            <a:r>
              <a:rPr dirty="0" sz="1300" spc="-8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50">
                <a:solidFill>
                  <a:srgbClr val="414042"/>
                </a:solidFill>
                <a:latin typeface="Times New Roman"/>
                <a:cs typeface="Times New Roman"/>
              </a:rPr>
              <a:t>M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i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t</a:t>
            </a:r>
            <a:r>
              <a:rPr dirty="0" sz="1300" spc="-1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i</a:t>
            </a:r>
            <a:r>
              <a:rPr dirty="0" sz="1300" spc="2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25">
                <a:solidFill>
                  <a:srgbClr val="414042"/>
                </a:solidFill>
                <a:latin typeface="Times New Roman"/>
                <a:cs typeface="Times New Roman"/>
              </a:rPr>
              <a:t>a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-25">
                <a:solidFill>
                  <a:srgbClr val="414042"/>
                </a:solidFill>
                <a:latin typeface="Times New Roman"/>
                <a:cs typeface="Times New Roman"/>
              </a:rPr>
              <a:t>s</a:t>
            </a:r>
            <a:r>
              <a:rPr dirty="0" sz="1300" spc="-1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n</a:t>
            </a:r>
            <a:r>
              <a:rPr dirty="0" sz="1300" spc="-25">
                <a:solidFill>
                  <a:srgbClr val="414042"/>
                </a:solidFill>
                <a:latin typeface="Times New Roman"/>
                <a:cs typeface="Times New Roman"/>
              </a:rPr>
              <a:t>s</a:t>
            </a:r>
            <a:r>
              <a:rPr dirty="0" sz="1300" spc="-3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10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f</a:t>
            </a:r>
            <a:r>
              <a:rPr dirty="0" sz="1300" spc="-75">
                <a:solidFill>
                  <a:srgbClr val="414042"/>
                </a:solidFill>
                <a:latin typeface="Times New Roman"/>
                <a:cs typeface="Times New Roman"/>
              </a:rPr>
              <a:t> 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h</a:t>
            </a:r>
            <a:r>
              <a:rPr dirty="0" sz="1300" spc="20">
                <a:solidFill>
                  <a:srgbClr val="414042"/>
                </a:solidFill>
                <a:latin typeface="Times New Roman"/>
                <a:cs typeface="Times New Roman"/>
              </a:rPr>
              <a:t>o</a:t>
            </a:r>
            <a:r>
              <a:rPr dirty="0" sz="1300" spc="35">
                <a:solidFill>
                  <a:srgbClr val="414042"/>
                </a:solidFill>
                <a:latin typeface="Times New Roman"/>
                <a:cs typeface="Times New Roman"/>
              </a:rPr>
              <a:t>p</a:t>
            </a:r>
            <a:r>
              <a:rPr dirty="0" sz="1300" spc="-30">
                <a:solidFill>
                  <a:srgbClr val="414042"/>
                </a:solidFill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marL="12700" marR="135890">
              <a:lnSpc>
                <a:spcPct val="113700"/>
              </a:lnSpc>
              <a:spcBef>
                <a:spcPts val="240"/>
              </a:spcBef>
            </a:pP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race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is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on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develop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effective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vaccines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new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treatment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approaches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will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emerge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as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knowledge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about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virus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its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effects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increases.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Whereas,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significant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numbers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us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are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likely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be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infected,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impact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on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most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of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us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will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be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modest.</a:t>
            </a:r>
            <a:endParaRPr sz="1100">
              <a:latin typeface="Times New Roman"/>
              <a:cs typeface="Times New Roman"/>
            </a:endParaRPr>
          </a:p>
          <a:p>
            <a:pPr marL="12700" marR="5080">
              <a:lnSpc>
                <a:spcPct val="113700"/>
              </a:lnSpc>
            </a:pPr>
            <a:r>
              <a:rPr dirty="0" sz="1100" spc="20">
                <a:solidFill>
                  <a:srgbClr val="545554"/>
                </a:solidFill>
                <a:latin typeface="Times New Roman"/>
                <a:cs typeface="Times New Roman"/>
              </a:rPr>
              <a:t>When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Times New Roman"/>
                <a:cs typeface="Times New Roman"/>
              </a:rPr>
              <a:t>we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">
                <a:solidFill>
                  <a:srgbClr val="545554"/>
                </a:solidFill>
                <a:latin typeface="Times New Roman"/>
                <a:cs typeface="Times New Roman"/>
              </a:rPr>
              <a:t>look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545554"/>
                </a:solidFill>
                <a:latin typeface="Times New Roman"/>
                <a:cs typeface="Times New Roman"/>
              </a:rPr>
              <a:t>back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on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previous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acute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outbreaks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such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as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the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545554"/>
                </a:solidFill>
                <a:latin typeface="Times New Roman"/>
                <a:cs typeface="Times New Roman"/>
              </a:rPr>
              <a:t>SARS,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545554"/>
                </a:solidFill>
                <a:latin typeface="Times New Roman"/>
                <a:cs typeface="Times New Roman"/>
              </a:rPr>
              <a:t>MERS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545554"/>
                </a:solidFill>
                <a:latin typeface="Times New Roman"/>
                <a:cs typeface="Times New Roman"/>
              </a:rPr>
              <a:t>and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Times New Roman"/>
                <a:cs typeface="Times New Roman"/>
              </a:rPr>
              <a:t>AIDS </a:t>
            </a:r>
            <a:r>
              <a:rPr dirty="0" sz="1100" spc="-26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epidemics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30">
                <a:solidFill>
                  <a:srgbClr val="545554"/>
                </a:solidFill>
                <a:latin typeface="Times New Roman"/>
                <a:cs typeface="Times New Roman"/>
              </a:rPr>
              <a:t>we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can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see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545554"/>
                </a:solidFill>
                <a:latin typeface="Times New Roman"/>
                <a:cs typeface="Times New Roman"/>
              </a:rPr>
              <a:t>that,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like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545554"/>
                </a:solidFill>
                <a:latin typeface="Times New Roman"/>
                <a:cs typeface="Times New Roman"/>
              </a:rPr>
              <a:t>those,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this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545554"/>
                </a:solidFill>
                <a:latin typeface="Times New Roman"/>
                <a:cs typeface="Times New Roman"/>
              </a:rPr>
              <a:t>too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545554"/>
                </a:solidFill>
                <a:latin typeface="Times New Roman"/>
                <a:cs typeface="Times New Roman"/>
              </a:rPr>
              <a:t>shall</a:t>
            </a:r>
            <a:r>
              <a:rPr dirty="0" sz="1100" spc="-20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100" spc="-15">
                <a:solidFill>
                  <a:srgbClr val="545554"/>
                </a:solidFill>
                <a:latin typeface="Times New Roman"/>
                <a:cs typeface="Times New Roman"/>
              </a:rPr>
              <a:t>pass.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5013" y="9476689"/>
            <a:ext cx="5480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5" i="1">
                <a:solidFill>
                  <a:srgbClr val="545554"/>
                </a:solidFill>
                <a:latin typeface="Calibri"/>
                <a:cs typeface="Calibri"/>
              </a:rPr>
              <a:t>13/3/2020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23255" y="623061"/>
            <a:ext cx="2914015" cy="84201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59"/>
              </a:spcBef>
            </a:pPr>
            <a:r>
              <a:rPr dirty="0" sz="1100" spc="-5" b="1">
                <a:solidFill>
                  <a:srgbClr val="566850"/>
                </a:solidFill>
                <a:latin typeface="Times New Roman"/>
                <a:cs typeface="Times New Roman"/>
              </a:rPr>
              <a:t>Coping</a:t>
            </a:r>
            <a:r>
              <a:rPr dirty="0" sz="1100" spc="-55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5" b="1">
                <a:solidFill>
                  <a:srgbClr val="566850"/>
                </a:solidFill>
                <a:latin typeface="Times New Roman"/>
                <a:cs typeface="Times New Roman"/>
              </a:rPr>
              <a:t>With</a:t>
            </a:r>
            <a:r>
              <a:rPr dirty="0" sz="1100" spc="-50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566850"/>
                </a:solidFill>
                <a:latin typeface="Times New Roman"/>
                <a:cs typeface="Times New Roman"/>
              </a:rPr>
              <a:t>COVID-19</a:t>
            </a:r>
            <a:r>
              <a:rPr dirty="0" sz="1100" spc="-50" b="1">
                <a:solidFill>
                  <a:srgbClr val="56685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566850"/>
                </a:solidFill>
                <a:latin typeface="Times New Roman"/>
                <a:cs typeface="Times New Roman"/>
              </a:rPr>
              <a:t>Anxiety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dirty="0" sz="1100" spc="60" b="1">
                <a:solidFill>
                  <a:srgbClr val="545554"/>
                </a:solidFill>
                <a:latin typeface="Times New Roman"/>
                <a:cs typeface="Times New Roman"/>
              </a:rPr>
              <a:t>~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64"/>
              </a:spcBef>
            </a:pPr>
            <a:r>
              <a:rPr dirty="0" sz="1000" spc="-30" b="1">
                <a:solidFill>
                  <a:srgbClr val="545554"/>
                </a:solidFill>
                <a:latin typeface="Times New Roman"/>
                <a:cs typeface="Times New Roman"/>
              </a:rPr>
              <a:t>P</a:t>
            </a:r>
            <a:r>
              <a:rPr dirty="0" sz="1000" spc="-50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20" b="1">
                <a:solidFill>
                  <a:srgbClr val="545554"/>
                </a:solidFill>
                <a:latin typeface="Times New Roman"/>
                <a:cs typeface="Times New Roman"/>
              </a:rPr>
              <a:t>f</a:t>
            </a:r>
            <a:r>
              <a:rPr dirty="0" sz="1000" spc="-10" b="1">
                <a:solidFill>
                  <a:srgbClr val="545554"/>
                </a:solidFill>
                <a:latin typeface="Times New Roman"/>
                <a:cs typeface="Times New Roman"/>
              </a:rPr>
              <a:t>es</a:t>
            </a:r>
            <a:r>
              <a:rPr dirty="0" sz="1000" spc="-5" b="1">
                <a:solidFill>
                  <a:srgbClr val="545554"/>
                </a:solidFill>
                <a:latin typeface="Times New Roman"/>
                <a:cs typeface="Times New Roman"/>
              </a:rPr>
              <a:t>s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000" spc="-45" b="1">
                <a:solidFill>
                  <a:srgbClr val="545554"/>
                </a:solidFill>
                <a:latin typeface="Times New Roman"/>
                <a:cs typeface="Times New Roman"/>
              </a:rPr>
              <a:t>C</a:t>
            </a:r>
            <a:r>
              <a:rPr dirty="0" sz="1000" spc="15" b="1">
                <a:solidFill>
                  <a:srgbClr val="545554"/>
                </a:solidFill>
                <a:latin typeface="Times New Roman"/>
                <a:cs typeface="Times New Roman"/>
              </a:rPr>
              <a:t>i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r</a:t>
            </a:r>
            <a:r>
              <a:rPr dirty="0" sz="1000" spc="-40" b="1">
                <a:solidFill>
                  <a:srgbClr val="545554"/>
                </a:solidFill>
                <a:latin typeface="Times New Roman"/>
                <a:cs typeface="Times New Roman"/>
              </a:rPr>
              <a:t>a</a:t>
            </a:r>
            <a:r>
              <a:rPr dirty="0" sz="1000" spc="5" b="1">
                <a:solidFill>
                  <a:srgbClr val="545554"/>
                </a:solidFill>
                <a:latin typeface="Times New Roman"/>
                <a:cs typeface="Times New Roman"/>
              </a:rPr>
              <a:t>n</a:t>
            </a:r>
            <a:r>
              <a:rPr dirty="0" sz="1000" spc="-35" b="1">
                <a:solidFill>
                  <a:srgbClr val="545554"/>
                </a:solidFill>
                <a:latin typeface="Times New Roman"/>
                <a:cs typeface="Times New Roman"/>
              </a:rPr>
              <a:t> </a:t>
            </a:r>
            <a:r>
              <a:rPr dirty="0" sz="1000" spc="-45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70" b="1">
                <a:solidFill>
                  <a:srgbClr val="545554"/>
                </a:solidFill>
                <a:latin typeface="Times New Roman"/>
                <a:cs typeface="Times New Roman"/>
              </a:rPr>
              <a:t>’</a:t>
            </a:r>
            <a:r>
              <a:rPr dirty="0" sz="1000" spc="-20" b="1">
                <a:solidFill>
                  <a:srgbClr val="545554"/>
                </a:solidFill>
                <a:latin typeface="Times New Roman"/>
                <a:cs typeface="Times New Roman"/>
              </a:rPr>
              <a:t>B</a:t>
            </a:r>
            <a:r>
              <a:rPr dirty="0" sz="1000" spc="20" b="1">
                <a:solidFill>
                  <a:srgbClr val="545554"/>
                </a:solidFill>
                <a:latin typeface="Times New Roman"/>
                <a:cs typeface="Times New Roman"/>
              </a:rPr>
              <a:t>o</a:t>
            </a:r>
            <a:r>
              <a:rPr dirty="0" sz="1000" spc="-30" b="1">
                <a:solidFill>
                  <a:srgbClr val="545554"/>
                </a:solidFill>
                <a:latin typeface="Times New Roman"/>
                <a:cs typeface="Times New Roman"/>
              </a:rPr>
              <a:t>y</a:t>
            </a:r>
            <a:r>
              <a:rPr dirty="0" sz="1000" spc="5" b="1">
                <a:solidFill>
                  <a:srgbClr val="545554"/>
                </a:solidFill>
                <a:latin typeface="Times New Roman"/>
                <a:cs typeface="Times New Roman"/>
              </a:rPr>
              <a:t>l</a:t>
            </a:r>
            <a:r>
              <a:rPr dirty="0" sz="1000" spc="-10" b="1">
                <a:solidFill>
                  <a:srgbClr val="545554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dirty="0" sz="1000" spc="-50">
                <a:solidFill>
                  <a:srgbClr val="545554"/>
                </a:solidFill>
                <a:latin typeface="Georgia"/>
                <a:cs typeface="Georgia"/>
              </a:rPr>
              <a:t>Director,</a:t>
            </a:r>
            <a:r>
              <a:rPr dirty="0" sz="1000" spc="-1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5">
                <a:solidFill>
                  <a:srgbClr val="545554"/>
                </a:solidFill>
                <a:latin typeface="Georgia"/>
                <a:cs typeface="Georgia"/>
              </a:rPr>
              <a:t>RCSI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0">
                <a:solidFill>
                  <a:srgbClr val="545554"/>
                </a:solidFill>
                <a:latin typeface="Georgia"/>
                <a:cs typeface="Georgia"/>
              </a:rPr>
              <a:t>Centre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5">
                <a:solidFill>
                  <a:srgbClr val="545554"/>
                </a:solidFill>
                <a:latin typeface="Georgia"/>
                <a:cs typeface="Georgia"/>
              </a:rPr>
              <a:t>for</a:t>
            </a:r>
            <a:r>
              <a:rPr dirty="0" sz="1000" spc="-15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0">
                <a:solidFill>
                  <a:srgbClr val="545554"/>
                </a:solidFill>
                <a:latin typeface="Georgia"/>
                <a:cs typeface="Georgia"/>
              </a:rPr>
              <a:t>Positive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45">
                <a:solidFill>
                  <a:srgbClr val="545554"/>
                </a:solidFill>
                <a:latin typeface="Georgia"/>
                <a:cs typeface="Georgia"/>
              </a:rPr>
              <a:t>Psychology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60">
                <a:solidFill>
                  <a:srgbClr val="545554"/>
                </a:solidFill>
                <a:latin typeface="Georgia"/>
                <a:cs typeface="Georgia"/>
              </a:rPr>
              <a:t>and</a:t>
            </a:r>
            <a:r>
              <a:rPr dirty="0" sz="1000" spc="-10">
                <a:solidFill>
                  <a:srgbClr val="545554"/>
                </a:solidFill>
                <a:latin typeface="Georgia"/>
                <a:cs typeface="Georgia"/>
              </a:rPr>
              <a:t> </a:t>
            </a:r>
            <a:r>
              <a:rPr dirty="0" sz="1000" spc="-55">
                <a:solidFill>
                  <a:srgbClr val="545554"/>
                </a:solidFill>
                <a:latin typeface="Georgia"/>
                <a:cs typeface="Georgia"/>
              </a:rPr>
              <a:t>Health</a:t>
            </a:r>
            <a:endParaRPr sz="1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2023-05-11T14:01:38Z</dcterms:created>
  <dcterms:modified xsi:type="dcterms:W3CDTF">2023-05-11T14:01:38Z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2020-04-03T00:00:00Z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2023-05-11T00:00:00Z</vt:filetime>
  </property>
</Properties>
</file>