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440" y="-1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3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3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7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37231-76BD-8248-AC40-1775ABB77C7D}" type="datetimeFigureOut">
              <a:rPr lang="en-US" smtClean="0"/>
              <a:t>29/11/23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5604  - RCSIHG Deteriorating Patients Programm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3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2</cp:revision>
  <dcterms:created xsi:type="dcterms:W3CDTF">2023-11-10T19:15:08Z</dcterms:created>
  <dcterms:modified xsi:type="dcterms:W3CDTF">2023-11-29T12:39:25Z</dcterms:modified>
</cp:coreProperties>
</file>