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704" y="-53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2E06-E047-D242-A476-AE02154B5691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2BAC-EF55-2F4A-AAEF-09FEC58D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02BAC-EF55-2F4A-AAEF-09FEC58D0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3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2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7231-76BD-8248-AC40-1775ABB77C7D}" type="datetimeFigureOut">
              <a:rPr lang="en-US" smtClean="0"/>
              <a:t>29/11/23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B905-D645-EA49-85F7-5BBA6389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15604  - RCSIHG Deteriorating Patients Programme 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Macintosh PowerPoint</Application>
  <PresentationFormat>A4 Paper (210x297 mm)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6</cp:revision>
  <dcterms:created xsi:type="dcterms:W3CDTF">2023-11-10T19:15:08Z</dcterms:created>
  <dcterms:modified xsi:type="dcterms:W3CDTF">2023-11-29T14:39:59Z</dcterms:modified>
</cp:coreProperties>
</file>