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-1400" y="-11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3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3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7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4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25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7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2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2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3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37231-76BD-8248-AC40-1775ABB77C7D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9B905-D645-EA49-85F7-5BBA63899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15573  - RCSIHG HGR Schedu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066"/>
            <a:ext cx="6858000" cy="970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23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Kelleher</dc:creator>
  <cp:lastModifiedBy>Ruth Kelleher</cp:lastModifiedBy>
  <cp:revision>1</cp:revision>
  <dcterms:created xsi:type="dcterms:W3CDTF">2023-11-10T19:15:08Z</dcterms:created>
  <dcterms:modified xsi:type="dcterms:W3CDTF">2023-11-10T19:17:16Z</dcterms:modified>
</cp:coreProperties>
</file>