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handoutMasterIdLst>
    <p:handoutMasterId r:id="rId21"/>
  </p:handoutMasterIdLst>
  <p:sldIdLst>
    <p:sldId id="282" r:id="rId5"/>
    <p:sldId id="257" r:id="rId6"/>
    <p:sldId id="258" r:id="rId7"/>
    <p:sldId id="259" r:id="rId8"/>
    <p:sldId id="260" r:id="rId9"/>
    <p:sldId id="261" r:id="rId10"/>
    <p:sldId id="262" r:id="rId11"/>
    <p:sldId id="276" r:id="rId12"/>
    <p:sldId id="264" r:id="rId13"/>
    <p:sldId id="278" r:id="rId14"/>
    <p:sldId id="279" r:id="rId15"/>
    <p:sldId id="268" r:id="rId16"/>
    <p:sldId id="269" r:id="rId17"/>
    <p:sldId id="271" r:id="rId18"/>
    <p:sldId id="280" r:id="rId19"/>
    <p:sldId id="273" r:id="rId20"/>
  </p:sldIdLst>
  <p:sldSz cx="10688638" cy="7562850"/>
  <p:notesSz cx="6783388" cy="9926638"/>
  <p:defaultTextStyle>
    <a:defPPr>
      <a:defRPr lang="en-US"/>
    </a:defPPr>
    <a:lvl1pPr marL="0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7754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5507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93261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91015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8768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86522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84275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82029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36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C8709F2-9C4B-481F-9EB2-B7BD8C51BB52}" v="65" dt="2023-11-01T15:23:11.89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1" autoAdjust="0"/>
    <p:restoredTop sz="94337" autoAdjust="0"/>
  </p:normalViewPr>
  <p:slideViewPr>
    <p:cSldViewPr snapToGrid="0" snapToObjects="1">
      <p:cViewPr varScale="1">
        <p:scale>
          <a:sx n="98" d="100"/>
          <a:sy n="98" d="100"/>
        </p:scale>
        <p:origin x="1422" y="78"/>
      </p:cViewPr>
      <p:guideLst>
        <p:guide orient="horz" pos="2382"/>
        <p:guide pos="3367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00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1750" y="0"/>
            <a:ext cx="29400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92D89F-C29F-47B4-8EF3-7A84CFD5F5A0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00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1750" y="9429750"/>
            <a:ext cx="29400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C5819D-3237-45C6-BE71-A1EBDC18F6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9046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648" y="2349387"/>
            <a:ext cx="9085342" cy="1621111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3296" y="4285615"/>
            <a:ext cx="7482047" cy="193272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7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5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93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910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887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86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84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82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D6D76-05EA-5C44-B6C2-5AE6B4762A4A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9AE4B-7804-A84F-8681-C57FD8BEAF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24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D6D76-05EA-5C44-B6C2-5AE6B4762A4A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9AE4B-7804-A84F-8681-C57FD8BEAF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399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95034" y="302866"/>
            <a:ext cx="2605356" cy="6452932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968" y="302866"/>
            <a:ext cx="7637923" cy="6452932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D6D76-05EA-5C44-B6C2-5AE6B4762A4A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9AE4B-7804-A84F-8681-C57FD8BEAF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193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D6D76-05EA-5C44-B6C2-5AE6B4762A4A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9AE4B-7804-A84F-8681-C57FD8BEAF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38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329" y="4859833"/>
            <a:ext cx="9085342" cy="1502066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4329" y="3205459"/>
            <a:ext cx="9085342" cy="1654373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9775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9550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9326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9101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8876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8652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842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8202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D6D76-05EA-5C44-B6C2-5AE6B4762A4A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9AE4B-7804-A84F-8681-C57FD8BEAF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680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8968" y="1764667"/>
            <a:ext cx="5121639" cy="4991131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78751" y="1764667"/>
            <a:ext cx="5121639" cy="4991131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D6D76-05EA-5C44-B6C2-5AE6B4762A4A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9AE4B-7804-A84F-8681-C57FD8BEAF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844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432" y="302865"/>
            <a:ext cx="9619774" cy="126047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432" y="1692889"/>
            <a:ext cx="4722671" cy="705515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754" indent="0">
              <a:buNone/>
              <a:defRPr sz="2200" b="1"/>
            </a:lvl2pPr>
            <a:lvl3pPr marL="995507" indent="0">
              <a:buNone/>
              <a:defRPr sz="2000" b="1"/>
            </a:lvl3pPr>
            <a:lvl4pPr marL="1493261" indent="0">
              <a:buNone/>
              <a:defRPr sz="1700" b="1"/>
            </a:lvl4pPr>
            <a:lvl5pPr marL="1991015" indent="0">
              <a:buNone/>
              <a:defRPr sz="1700" b="1"/>
            </a:lvl5pPr>
            <a:lvl6pPr marL="2488768" indent="0">
              <a:buNone/>
              <a:defRPr sz="1700" b="1"/>
            </a:lvl6pPr>
            <a:lvl7pPr marL="2986522" indent="0">
              <a:buNone/>
              <a:defRPr sz="1700" b="1"/>
            </a:lvl7pPr>
            <a:lvl8pPr marL="3484275" indent="0">
              <a:buNone/>
              <a:defRPr sz="1700" b="1"/>
            </a:lvl8pPr>
            <a:lvl9pPr marL="3982029" indent="0">
              <a:buNone/>
              <a:defRPr sz="17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4432" y="2398404"/>
            <a:ext cx="4722671" cy="435739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29680" y="1692889"/>
            <a:ext cx="4724527" cy="705515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754" indent="0">
              <a:buNone/>
              <a:defRPr sz="2200" b="1"/>
            </a:lvl2pPr>
            <a:lvl3pPr marL="995507" indent="0">
              <a:buNone/>
              <a:defRPr sz="2000" b="1"/>
            </a:lvl3pPr>
            <a:lvl4pPr marL="1493261" indent="0">
              <a:buNone/>
              <a:defRPr sz="1700" b="1"/>
            </a:lvl4pPr>
            <a:lvl5pPr marL="1991015" indent="0">
              <a:buNone/>
              <a:defRPr sz="1700" b="1"/>
            </a:lvl5pPr>
            <a:lvl6pPr marL="2488768" indent="0">
              <a:buNone/>
              <a:defRPr sz="1700" b="1"/>
            </a:lvl6pPr>
            <a:lvl7pPr marL="2986522" indent="0">
              <a:buNone/>
              <a:defRPr sz="1700" b="1"/>
            </a:lvl7pPr>
            <a:lvl8pPr marL="3484275" indent="0">
              <a:buNone/>
              <a:defRPr sz="1700" b="1"/>
            </a:lvl8pPr>
            <a:lvl9pPr marL="3982029" indent="0">
              <a:buNone/>
              <a:defRPr sz="17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29680" y="2398404"/>
            <a:ext cx="4724527" cy="435739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D6D76-05EA-5C44-B6C2-5AE6B4762A4A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9AE4B-7804-A84F-8681-C57FD8BEAF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376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D6D76-05EA-5C44-B6C2-5AE6B4762A4A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9AE4B-7804-A84F-8681-C57FD8BEAF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723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D6D76-05EA-5C44-B6C2-5AE6B4762A4A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9AE4B-7804-A84F-8681-C57FD8BEAF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118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432" y="301113"/>
            <a:ext cx="3516489" cy="128148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8961" y="301115"/>
            <a:ext cx="5975245" cy="6454683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4432" y="1582598"/>
            <a:ext cx="3516489" cy="5173200"/>
          </a:xfrm>
        </p:spPr>
        <p:txBody>
          <a:bodyPr/>
          <a:lstStyle>
            <a:lvl1pPr marL="0" indent="0">
              <a:buNone/>
              <a:defRPr sz="1500"/>
            </a:lvl1pPr>
            <a:lvl2pPr marL="497754" indent="0">
              <a:buNone/>
              <a:defRPr sz="1300"/>
            </a:lvl2pPr>
            <a:lvl3pPr marL="995507" indent="0">
              <a:buNone/>
              <a:defRPr sz="1100"/>
            </a:lvl3pPr>
            <a:lvl4pPr marL="1493261" indent="0">
              <a:buNone/>
              <a:defRPr sz="1000"/>
            </a:lvl4pPr>
            <a:lvl5pPr marL="1991015" indent="0">
              <a:buNone/>
              <a:defRPr sz="1000"/>
            </a:lvl5pPr>
            <a:lvl6pPr marL="2488768" indent="0">
              <a:buNone/>
              <a:defRPr sz="1000"/>
            </a:lvl6pPr>
            <a:lvl7pPr marL="2986522" indent="0">
              <a:buNone/>
              <a:defRPr sz="1000"/>
            </a:lvl7pPr>
            <a:lvl8pPr marL="3484275" indent="0">
              <a:buNone/>
              <a:defRPr sz="1000"/>
            </a:lvl8pPr>
            <a:lvl9pPr marL="3982029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D6D76-05EA-5C44-B6C2-5AE6B4762A4A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9AE4B-7804-A84F-8681-C57FD8BEAF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782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047" y="5293995"/>
            <a:ext cx="6413183" cy="62498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95047" y="675755"/>
            <a:ext cx="6413183" cy="4537710"/>
          </a:xfrm>
        </p:spPr>
        <p:txBody>
          <a:bodyPr/>
          <a:lstStyle>
            <a:lvl1pPr marL="0" indent="0">
              <a:buNone/>
              <a:defRPr sz="3500"/>
            </a:lvl1pPr>
            <a:lvl2pPr marL="497754" indent="0">
              <a:buNone/>
              <a:defRPr sz="3000"/>
            </a:lvl2pPr>
            <a:lvl3pPr marL="995507" indent="0">
              <a:buNone/>
              <a:defRPr sz="2600"/>
            </a:lvl3pPr>
            <a:lvl4pPr marL="1493261" indent="0">
              <a:buNone/>
              <a:defRPr sz="2200"/>
            </a:lvl4pPr>
            <a:lvl5pPr marL="1991015" indent="0">
              <a:buNone/>
              <a:defRPr sz="2200"/>
            </a:lvl5pPr>
            <a:lvl6pPr marL="2488768" indent="0">
              <a:buNone/>
              <a:defRPr sz="2200"/>
            </a:lvl6pPr>
            <a:lvl7pPr marL="2986522" indent="0">
              <a:buNone/>
              <a:defRPr sz="2200"/>
            </a:lvl7pPr>
            <a:lvl8pPr marL="3484275" indent="0">
              <a:buNone/>
              <a:defRPr sz="2200"/>
            </a:lvl8pPr>
            <a:lvl9pPr marL="3982029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95047" y="5918981"/>
            <a:ext cx="6413183" cy="887584"/>
          </a:xfrm>
        </p:spPr>
        <p:txBody>
          <a:bodyPr/>
          <a:lstStyle>
            <a:lvl1pPr marL="0" indent="0">
              <a:buNone/>
              <a:defRPr sz="1500"/>
            </a:lvl1pPr>
            <a:lvl2pPr marL="497754" indent="0">
              <a:buNone/>
              <a:defRPr sz="1300"/>
            </a:lvl2pPr>
            <a:lvl3pPr marL="995507" indent="0">
              <a:buNone/>
              <a:defRPr sz="1100"/>
            </a:lvl3pPr>
            <a:lvl4pPr marL="1493261" indent="0">
              <a:buNone/>
              <a:defRPr sz="1000"/>
            </a:lvl4pPr>
            <a:lvl5pPr marL="1991015" indent="0">
              <a:buNone/>
              <a:defRPr sz="1000"/>
            </a:lvl5pPr>
            <a:lvl6pPr marL="2488768" indent="0">
              <a:buNone/>
              <a:defRPr sz="1000"/>
            </a:lvl6pPr>
            <a:lvl7pPr marL="2986522" indent="0">
              <a:buNone/>
              <a:defRPr sz="1000"/>
            </a:lvl7pPr>
            <a:lvl8pPr marL="3484275" indent="0">
              <a:buNone/>
              <a:defRPr sz="1000"/>
            </a:lvl8pPr>
            <a:lvl9pPr marL="3982029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D6D76-05EA-5C44-B6C2-5AE6B4762A4A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9AE4B-7804-A84F-8681-C57FD8BEAF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501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432" y="302865"/>
            <a:ext cx="9619774" cy="1260475"/>
          </a:xfrm>
          <a:prstGeom prst="rect">
            <a:avLst/>
          </a:prstGeom>
        </p:spPr>
        <p:txBody>
          <a:bodyPr vert="horz" lIns="99551" tIns="49775" rIns="99551" bIns="49775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432" y="1764667"/>
            <a:ext cx="9619774" cy="4991131"/>
          </a:xfrm>
          <a:prstGeom prst="rect">
            <a:avLst/>
          </a:prstGeom>
        </p:spPr>
        <p:txBody>
          <a:bodyPr vert="horz" lIns="99551" tIns="49775" rIns="99551" bIns="49775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432" y="7009643"/>
            <a:ext cx="2494016" cy="402652"/>
          </a:xfrm>
          <a:prstGeom prst="rect">
            <a:avLst/>
          </a:prstGeom>
        </p:spPr>
        <p:txBody>
          <a:bodyPr vert="horz" lIns="99551" tIns="49775" rIns="99551" bIns="49775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0D6D76-05EA-5C44-B6C2-5AE6B4762A4A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51952" y="7009643"/>
            <a:ext cx="3384735" cy="402652"/>
          </a:xfrm>
          <a:prstGeom prst="rect">
            <a:avLst/>
          </a:prstGeom>
        </p:spPr>
        <p:txBody>
          <a:bodyPr vert="horz" lIns="99551" tIns="49775" rIns="99551" bIns="49775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60190" y="7009643"/>
            <a:ext cx="2494016" cy="402652"/>
          </a:xfrm>
          <a:prstGeom prst="rect">
            <a:avLst/>
          </a:prstGeom>
        </p:spPr>
        <p:txBody>
          <a:bodyPr vert="horz" lIns="99551" tIns="49775" rIns="99551" bIns="49775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19AE4B-7804-A84F-8681-C57FD8BEAF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829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97754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3315" indent="-373315" algn="l" defTabSz="497754" rtl="0" eaLnBrk="1" latinLnBrk="0" hangingPunct="1">
        <a:spcBef>
          <a:spcPct val="20000"/>
        </a:spcBef>
        <a:buFont typeface="Arial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08850" indent="-311096" algn="l" defTabSz="497754" rtl="0" eaLnBrk="1" latinLnBrk="0" hangingPunct="1">
        <a:spcBef>
          <a:spcPct val="20000"/>
        </a:spcBef>
        <a:buFont typeface="Arial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44384" indent="-248877" algn="l" defTabSz="497754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42138" indent="-248877" algn="l" defTabSz="497754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39891" indent="-248877" algn="l" defTabSz="497754" rtl="0" eaLnBrk="1" latinLnBrk="0" hangingPunct="1">
        <a:spcBef>
          <a:spcPct val="20000"/>
        </a:spcBef>
        <a:buFont typeface="Arial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37645" indent="-248877" algn="l" defTabSz="497754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35399" indent="-248877" algn="l" defTabSz="497754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33152" indent="-248877" algn="l" defTabSz="497754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30906" indent="-248877" algn="l" defTabSz="497754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7754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5507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3261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1015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8768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6522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4275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2029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C4EF424-E2F1-3652-E209-6792B57929C4}"/>
              </a:ext>
            </a:extLst>
          </p:cNvPr>
          <p:cNvSpPr txBox="1"/>
          <p:nvPr/>
        </p:nvSpPr>
        <p:spPr>
          <a:xfrm>
            <a:off x="8905875" y="7134225"/>
            <a:ext cx="173355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IE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A9D3EB-B2DB-BC0B-FB17-91A6F97BE5E9}"/>
              </a:ext>
            </a:extLst>
          </p:cNvPr>
          <p:cNvSpPr txBox="1"/>
          <p:nvPr/>
        </p:nvSpPr>
        <p:spPr>
          <a:xfrm>
            <a:off x="3371850" y="1847850"/>
            <a:ext cx="4391025" cy="109651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IE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770E26-D5F5-4293-8DA4-6D652BAFA32F}"/>
              </a:ext>
            </a:extLst>
          </p:cNvPr>
          <p:cNvSpPr txBox="1"/>
          <p:nvPr/>
        </p:nvSpPr>
        <p:spPr>
          <a:xfrm>
            <a:off x="3371850" y="1964724"/>
            <a:ext cx="4391025" cy="109651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IE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C9D921B-CE24-D8EC-FC68-1D61341702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233" y="135924"/>
            <a:ext cx="10362171" cy="7291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1534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B50CA44-6406-9D61-EA15-2255241D53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669" y="95250"/>
            <a:ext cx="10401300" cy="737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5098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DC138C0-B583-9E17-8055-8AE179E78C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906" y="114300"/>
            <a:ext cx="10410825" cy="733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6281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DD2D875-99D7-AB35-83C3-CD5D4FFC8B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194" y="133350"/>
            <a:ext cx="10382250" cy="729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5277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A820E9A-376C-D15B-9322-804860C4A7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906" y="114300"/>
            <a:ext cx="10410825" cy="733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2159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02C0449-0A56-0053-2CFF-8235D07294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956" y="109537"/>
            <a:ext cx="10372725" cy="734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7708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F6D7054-C0FF-C39A-E2B7-1838225DD1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581" y="138112"/>
            <a:ext cx="10277475" cy="728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1732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E45F10B-2415-5350-D366-EB8048B128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1" y="14287"/>
            <a:ext cx="10658475" cy="7534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2304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1A63FE3-5B55-FF11-83D9-899BB692AD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1" y="14287"/>
            <a:ext cx="10658475" cy="7534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4029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869BDDF-E63E-46D5-EF7D-6A091770C1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244" y="114300"/>
            <a:ext cx="10344150" cy="733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1992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3B1D626-9545-8B58-6B75-FC54E2A6CA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769" y="133350"/>
            <a:ext cx="10325100" cy="729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3572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16AC9C0-FA3B-A6C5-FC4D-F1DA740FDA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669" y="133350"/>
            <a:ext cx="10401300" cy="729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7039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EFF7C69-FE48-9145-38BF-4E7CE403D9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481" y="128587"/>
            <a:ext cx="10353675" cy="730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1671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8E7C09E-FF00-0CFA-17B9-BF52C5D033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244" y="123825"/>
            <a:ext cx="10344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585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EF5737B-4853-2E36-0E78-EAEE4B9353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431" y="109537"/>
            <a:ext cx="10391775" cy="734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4392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711C374-DA73-A38C-F9CC-9EED241253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719" y="109537"/>
            <a:ext cx="10363200" cy="734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1940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25ffc79-5abb-45fb-bbe3-803340e918e9">
      <Terms xmlns="http://schemas.microsoft.com/office/infopath/2007/PartnerControls"/>
    </lcf76f155ced4ddcb4097134ff3c332f>
    <TaxCatchAll xmlns="024bff2c-491b-41b9-b588-28f7285751ef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C6CEC2878631045965EDB1AB72141E7" ma:contentTypeVersion="14" ma:contentTypeDescription="Create a new document." ma:contentTypeScope="" ma:versionID="446dcad20b882d0f9738457f9065ae7f">
  <xsd:schema xmlns:xsd="http://www.w3.org/2001/XMLSchema" xmlns:xs="http://www.w3.org/2001/XMLSchema" xmlns:p="http://schemas.microsoft.com/office/2006/metadata/properties" xmlns:ns2="125ffc79-5abb-45fb-bbe3-803340e918e9" xmlns:ns3="024bff2c-491b-41b9-b588-28f7285751ef" targetNamespace="http://schemas.microsoft.com/office/2006/metadata/properties" ma:root="true" ma:fieldsID="6ba4cb19140d7d95e8632d533cc21d4f" ns2:_="" ns3:_="">
    <xsd:import namespace="125ffc79-5abb-45fb-bbe3-803340e918e9"/>
    <xsd:import namespace="024bff2c-491b-41b9-b588-28f7285751e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5ffc79-5abb-45fb-bbe3-803340e918e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4518ae7c-5fc3-448c-af18-0d24f508cb7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Location" ma:index="21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4bff2c-491b-41b9-b588-28f7285751ef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0dc22c3e-3dde-4fd8-b6c4-ce85c7060b7b}" ma:internalName="TaxCatchAll" ma:showField="CatchAllData" ma:web="024bff2c-491b-41b9-b588-28f7285751e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D91D0DC-1E72-4907-B068-621CAEF7D31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9825C66-AA6C-43A8-9FB4-53B0E7EA865F}">
  <ds:schemaRefs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http://purl.org/dc/terms/"/>
    <ds:schemaRef ds:uri="http://www.w3.org/XML/1998/namespace"/>
    <ds:schemaRef ds:uri="http://schemas.microsoft.com/office/infopath/2007/PartnerControls"/>
    <ds:schemaRef ds:uri="125ffc79-5abb-45fb-bbe3-803340e918e9"/>
    <ds:schemaRef ds:uri="024bff2c-491b-41b9-b588-28f7285751ef"/>
    <ds:schemaRef ds:uri="http://schemas.microsoft.com/office/2006/metadata/propertie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3AE1CAE8-16A1-4944-8198-ED65D896427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25ffc79-5abb-45fb-bbe3-803340e918e9"/>
    <ds:schemaRef ds:uri="024bff2c-491b-41b9-b588-28f7285751e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1886</TotalTime>
  <Words>0</Words>
  <Application>Microsoft Office PowerPoint</Application>
  <PresentationFormat>Custom</PresentationFormat>
  <Paragraphs>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Ruth Kelleher</dc:creator>
  <cp:lastModifiedBy>Aisling O'Reilly</cp:lastModifiedBy>
  <cp:revision>55</cp:revision>
  <cp:lastPrinted>2023-03-10T12:10:02Z</cp:lastPrinted>
  <dcterms:created xsi:type="dcterms:W3CDTF">2023-01-16T13:47:37Z</dcterms:created>
  <dcterms:modified xsi:type="dcterms:W3CDTF">2023-11-01T16:43:57Z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0x0101003C6CEC2878631045965EDB1AB72141E7</vt:lpwstr>
  </property>
  <property fmtid="{D5CDD505-2E9C-101B-9397-08002B2CF9AE}" pid="3" name="MediaServiceImageTags">
    <vt:lpwstr/>
  </property>
</Properties>
</file>