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7"/>
  </p:notesMasterIdLst>
  <p:sldIdLst>
    <p:sldId id="258" r:id="rId5"/>
    <p:sldId id="25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03" d="100"/>
          <a:sy n="103" d="100"/>
        </p:scale>
        <p:origin x="-80" y="-6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7AC35A-517F-402B-9D35-B58325A9B160}" type="doc">
      <dgm:prSet loTypeId="urn:microsoft.com/office/officeart/2005/8/layout/cycle3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E30AEA5-B2A9-4325-A9CD-B389C44E614B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1600" dirty="0"/>
            <a:t>1</a:t>
          </a:r>
          <a:r>
            <a:rPr lang="en-US" sz="1600" dirty="0" smtClean="0"/>
            <a:t>.</a:t>
          </a:r>
        </a:p>
        <a:p>
          <a:pPr>
            <a:spcAft>
              <a:spcPts val="0"/>
            </a:spcAft>
          </a:pPr>
          <a:r>
            <a:rPr lang="en-US" sz="1600" dirty="0" smtClean="0"/>
            <a:t> </a:t>
          </a:r>
          <a:r>
            <a:rPr lang="en-US" sz="1600" dirty="0"/>
            <a:t>Opportunity for Improvement</a:t>
          </a:r>
        </a:p>
      </dgm:t>
    </dgm:pt>
    <dgm:pt modelId="{3B616DDA-75FE-4CD0-9D90-CDFC75666786}" type="parTrans" cxnId="{B2430982-38E4-4C41-8D4A-ADA8E0A859DD}">
      <dgm:prSet/>
      <dgm:spPr/>
      <dgm:t>
        <a:bodyPr/>
        <a:lstStyle/>
        <a:p>
          <a:endParaRPr lang="en-US"/>
        </a:p>
      </dgm:t>
    </dgm:pt>
    <dgm:pt modelId="{6BA10420-8B35-4394-BB30-2225EB8DC4A1}" type="sibTrans" cxnId="{B2430982-38E4-4C41-8D4A-ADA8E0A859DD}">
      <dgm:prSet/>
      <dgm:spPr/>
      <dgm:t>
        <a:bodyPr/>
        <a:lstStyle/>
        <a:p>
          <a:endParaRPr lang="en-US"/>
        </a:p>
      </dgm:t>
    </dgm:pt>
    <dgm:pt modelId="{66B57195-BF81-49C7-9B46-1A3FE4235E5C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1600" dirty="0"/>
            <a:t>2. </a:t>
          </a:r>
          <a:endParaRPr lang="en-US" sz="1600" dirty="0" smtClean="0"/>
        </a:p>
        <a:p>
          <a:pPr>
            <a:spcAft>
              <a:spcPts val="0"/>
            </a:spcAft>
          </a:pPr>
          <a:r>
            <a:rPr lang="en-US" sz="1600" dirty="0" smtClean="0"/>
            <a:t>Form </a:t>
          </a:r>
          <a:r>
            <a:rPr lang="en-US" sz="1600" dirty="0"/>
            <a:t>a </a:t>
          </a:r>
          <a:endParaRPr lang="en-US" sz="1600" dirty="0" smtClean="0"/>
        </a:p>
        <a:p>
          <a:pPr>
            <a:spcAft>
              <a:spcPts val="0"/>
            </a:spcAft>
          </a:pPr>
          <a:r>
            <a:rPr lang="en-US" sz="1600" dirty="0" smtClean="0"/>
            <a:t>team</a:t>
          </a:r>
          <a:endParaRPr lang="en-US" sz="1600" dirty="0"/>
        </a:p>
      </dgm:t>
    </dgm:pt>
    <dgm:pt modelId="{9E2F2497-2585-48C4-A487-441847714AFF}" type="parTrans" cxnId="{5DE23152-5575-44F9-BBF6-978E42E47ED3}">
      <dgm:prSet/>
      <dgm:spPr/>
      <dgm:t>
        <a:bodyPr/>
        <a:lstStyle/>
        <a:p>
          <a:endParaRPr lang="en-US"/>
        </a:p>
      </dgm:t>
    </dgm:pt>
    <dgm:pt modelId="{B27C71D4-5962-42FD-A764-F4A46DAA80B2}" type="sibTrans" cxnId="{5DE23152-5575-44F9-BBF6-978E42E47ED3}">
      <dgm:prSet/>
      <dgm:spPr/>
      <dgm:t>
        <a:bodyPr/>
        <a:lstStyle/>
        <a:p>
          <a:endParaRPr lang="en-US"/>
        </a:p>
      </dgm:t>
    </dgm:pt>
    <dgm:pt modelId="{F24ABE08-91AC-4BF1-BBD4-FE214B2C9261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1600" dirty="0"/>
            <a:t>3. </a:t>
          </a:r>
          <a:endParaRPr lang="en-US" sz="1600" dirty="0" smtClean="0"/>
        </a:p>
        <a:p>
          <a:pPr>
            <a:spcAft>
              <a:spcPts val="0"/>
            </a:spcAft>
          </a:pPr>
          <a:r>
            <a:rPr lang="en-US" sz="1600" dirty="0" smtClean="0"/>
            <a:t>Understand </a:t>
          </a:r>
        </a:p>
        <a:p>
          <a:pPr>
            <a:spcAft>
              <a:spcPts val="0"/>
            </a:spcAft>
          </a:pPr>
          <a:r>
            <a:rPr lang="en-US" sz="1600" dirty="0" smtClean="0"/>
            <a:t>the </a:t>
          </a:r>
          <a:r>
            <a:rPr lang="en-US" sz="1600" dirty="0"/>
            <a:t>system</a:t>
          </a:r>
        </a:p>
      </dgm:t>
    </dgm:pt>
    <dgm:pt modelId="{6757B17F-14B2-4BA3-91E8-F458D9067197}" type="parTrans" cxnId="{223BDC44-21F8-4AA2-A934-90D34429E484}">
      <dgm:prSet/>
      <dgm:spPr/>
      <dgm:t>
        <a:bodyPr/>
        <a:lstStyle/>
        <a:p>
          <a:endParaRPr lang="en-US"/>
        </a:p>
      </dgm:t>
    </dgm:pt>
    <dgm:pt modelId="{4241057F-FEEA-4566-A1C9-58FF2B0B86F1}" type="sibTrans" cxnId="{223BDC44-21F8-4AA2-A934-90D34429E484}">
      <dgm:prSet/>
      <dgm:spPr/>
      <dgm:t>
        <a:bodyPr/>
        <a:lstStyle/>
        <a:p>
          <a:endParaRPr lang="en-US"/>
        </a:p>
      </dgm:t>
    </dgm:pt>
    <dgm:pt modelId="{9E44585F-C3EF-4A6E-B9DA-EA199277A728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1600" dirty="0"/>
            <a:t>4. </a:t>
          </a:r>
          <a:endParaRPr lang="en-US" sz="1600" dirty="0" smtClean="0"/>
        </a:p>
        <a:p>
          <a:pPr>
            <a:spcAft>
              <a:spcPts val="0"/>
            </a:spcAft>
          </a:pPr>
          <a:r>
            <a:rPr lang="en-US" sz="1600" dirty="0" smtClean="0"/>
            <a:t>Set aim</a:t>
          </a:r>
          <a:endParaRPr lang="en-US" sz="1600" dirty="0"/>
        </a:p>
      </dgm:t>
    </dgm:pt>
    <dgm:pt modelId="{303BA778-D31F-4E75-BA15-5EE13701AD47}" type="parTrans" cxnId="{48519FB0-9B98-41FF-B3AA-0EA509C4E955}">
      <dgm:prSet/>
      <dgm:spPr/>
      <dgm:t>
        <a:bodyPr/>
        <a:lstStyle/>
        <a:p>
          <a:endParaRPr lang="en-US"/>
        </a:p>
      </dgm:t>
    </dgm:pt>
    <dgm:pt modelId="{34ADA60B-E7A3-4432-BDD0-61DAD6537C71}" type="sibTrans" cxnId="{48519FB0-9B98-41FF-B3AA-0EA509C4E955}">
      <dgm:prSet/>
      <dgm:spPr/>
      <dgm:t>
        <a:bodyPr/>
        <a:lstStyle/>
        <a:p>
          <a:endParaRPr lang="en-US"/>
        </a:p>
      </dgm:t>
    </dgm:pt>
    <dgm:pt modelId="{B7DB508B-5BD5-49D6-A2CD-218C7335D879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1600" dirty="0"/>
            <a:t>5. </a:t>
          </a:r>
          <a:endParaRPr lang="en-US" sz="1600" dirty="0" smtClean="0"/>
        </a:p>
        <a:p>
          <a:pPr>
            <a:spcAft>
              <a:spcPts val="0"/>
            </a:spcAft>
          </a:pPr>
          <a:r>
            <a:rPr lang="en-US" sz="1600" dirty="0" smtClean="0"/>
            <a:t>Change </a:t>
          </a:r>
        </a:p>
        <a:p>
          <a:pPr>
            <a:spcAft>
              <a:spcPts val="0"/>
            </a:spcAft>
          </a:pPr>
          <a:r>
            <a:rPr lang="en-US" sz="1600" dirty="0" smtClean="0"/>
            <a:t>ideas</a:t>
          </a:r>
          <a:endParaRPr lang="en-US" sz="1600" dirty="0"/>
        </a:p>
      </dgm:t>
    </dgm:pt>
    <dgm:pt modelId="{3F3336E1-3D2B-4B25-8DAB-94586EB5F6AC}" type="parTrans" cxnId="{DFB876D6-33E6-4A37-A5B7-DA904F2E9C8D}">
      <dgm:prSet/>
      <dgm:spPr/>
      <dgm:t>
        <a:bodyPr/>
        <a:lstStyle/>
        <a:p>
          <a:endParaRPr lang="en-US"/>
        </a:p>
      </dgm:t>
    </dgm:pt>
    <dgm:pt modelId="{762C54EB-5FE8-4B12-A3F9-E1DF50EE7A5F}" type="sibTrans" cxnId="{DFB876D6-33E6-4A37-A5B7-DA904F2E9C8D}">
      <dgm:prSet/>
      <dgm:spPr/>
      <dgm:t>
        <a:bodyPr/>
        <a:lstStyle/>
        <a:p>
          <a:endParaRPr lang="en-US"/>
        </a:p>
      </dgm:t>
    </dgm:pt>
    <dgm:pt modelId="{D7C08CDA-766F-4298-BDF4-63AD48316FE7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1600" dirty="0"/>
            <a:t>6. </a:t>
          </a:r>
          <a:endParaRPr lang="en-US" sz="1600" dirty="0" smtClean="0"/>
        </a:p>
        <a:p>
          <a:pPr>
            <a:spcAft>
              <a:spcPts val="0"/>
            </a:spcAft>
          </a:pPr>
          <a:r>
            <a:rPr lang="en-US" sz="1600" dirty="0" smtClean="0"/>
            <a:t>Plan </a:t>
          </a:r>
        </a:p>
        <a:p>
          <a:pPr>
            <a:spcAft>
              <a:spcPts val="0"/>
            </a:spcAft>
          </a:pPr>
          <a:r>
            <a:rPr lang="en-US" sz="1600" dirty="0" smtClean="0"/>
            <a:t>measures</a:t>
          </a:r>
          <a:endParaRPr lang="en-US" sz="1600" dirty="0"/>
        </a:p>
      </dgm:t>
    </dgm:pt>
    <dgm:pt modelId="{4EF744CF-480D-4652-9DE7-BA499DBFABE1}" type="parTrans" cxnId="{E6DE243A-004F-44CE-A2FC-F39E80A82F2A}">
      <dgm:prSet/>
      <dgm:spPr/>
      <dgm:t>
        <a:bodyPr/>
        <a:lstStyle/>
        <a:p>
          <a:endParaRPr lang="en-US"/>
        </a:p>
      </dgm:t>
    </dgm:pt>
    <dgm:pt modelId="{C3B8D7EF-C2D2-4AA1-9F32-534C4A84251A}" type="sibTrans" cxnId="{E6DE243A-004F-44CE-A2FC-F39E80A82F2A}">
      <dgm:prSet/>
      <dgm:spPr/>
      <dgm:t>
        <a:bodyPr/>
        <a:lstStyle/>
        <a:p>
          <a:endParaRPr lang="en-US"/>
        </a:p>
      </dgm:t>
    </dgm:pt>
    <dgm:pt modelId="{CB7E9324-C204-4E7D-AA5C-EEDB324FE7F5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600" dirty="0" smtClean="0"/>
            <a:t>7.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600" dirty="0" smtClean="0"/>
            <a:t>Create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600" dirty="0" smtClean="0"/>
            <a:t>project plan</a:t>
          </a:r>
          <a:endParaRPr lang="en-US" sz="1600" dirty="0"/>
        </a:p>
      </dgm:t>
    </dgm:pt>
    <dgm:pt modelId="{9AE4D3BB-2C4A-4B71-92A6-15977586F8E3}" type="parTrans" cxnId="{2AC3BF25-363B-4290-A7B6-0AA18A545EF3}">
      <dgm:prSet/>
      <dgm:spPr/>
      <dgm:t>
        <a:bodyPr/>
        <a:lstStyle/>
        <a:p>
          <a:endParaRPr lang="en-US"/>
        </a:p>
      </dgm:t>
    </dgm:pt>
    <dgm:pt modelId="{95908BBF-BAE4-4179-9227-3B208CC4903C}" type="sibTrans" cxnId="{2AC3BF25-363B-4290-A7B6-0AA18A545EF3}">
      <dgm:prSet/>
      <dgm:spPr/>
      <dgm:t>
        <a:bodyPr/>
        <a:lstStyle/>
        <a:p>
          <a:endParaRPr lang="en-US"/>
        </a:p>
      </dgm:t>
    </dgm:pt>
    <dgm:pt modelId="{C56E34C1-5BB8-432A-8E77-436DB2AE3040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1600" dirty="0"/>
            <a:t>8. </a:t>
          </a:r>
          <a:endParaRPr lang="en-US" sz="1600" dirty="0" smtClean="0"/>
        </a:p>
        <a:p>
          <a:pPr>
            <a:spcAft>
              <a:spcPts val="0"/>
            </a:spcAft>
          </a:pPr>
          <a:r>
            <a:rPr lang="en-US" sz="1600" dirty="0" smtClean="0"/>
            <a:t>Test </a:t>
          </a:r>
          <a:r>
            <a:rPr lang="en-US" sz="1600" dirty="0"/>
            <a:t>changes </a:t>
          </a:r>
          <a:endParaRPr lang="en-US" sz="1600" dirty="0" smtClean="0"/>
        </a:p>
        <a:p>
          <a:pPr>
            <a:spcAft>
              <a:spcPts val="0"/>
            </a:spcAft>
          </a:pPr>
          <a:r>
            <a:rPr lang="en-US" sz="1600" dirty="0" smtClean="0"/>
            <a:t>using </a:t>
          </a:r>
          <a:r>
            <a:rPr lang="en-US" sz="1600" dirty="0"/>
            <a:t>PDSA</a:t>
          </a:r>
        </a:p>
      </dgm:t>
    </dgm:pt>
    <dgm:pt modelId="{D3699FF1-2804-48B4-BD16-686B2958DA79}" type="parTrans" cxnId="{3E3F944A-4343-4385-BED8-673AFF394A18}">
      <dgm:prSet/>
      <dgm:spPr/>
      <dgm:t>
        <a:bodyPr/>
        <a:lstStyle/>
        <a:p>
          <a:endParaRPr lang="en-US"/>
        </a:p>
      </dgm:t>
    </dgm:pt>
    <dgm:pt modelId="{6107417B-6FF7-47F2-A116-9B1EC87C3146}" type="sibTrans" cxnId="{3E3F944A-4343-4385-BED8-673AFF394A18}">
      <dgm:prSet/>
      <dgm:spPr/>
      <dgm:t>
        <a:bodyPr/>
        <a:lstStyle/>
        <a:p>
          <a:endParaRPr lang="en-US"/>
        </a:p>
      </dgm:t>
    </dgm:pt>
    <dgm:pt modelId="{C9DE567A-04E7-4F85-8651-D85690A59E0B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1600" dirty="0"/>
            <a:t>9. </a:t>
          </a:r>
          <a:endParaRPr lang="en-US" sz="1600" dirty="0" smtClean="0"/>
        </a:p>
        <a:p>
          <a:pPr>
            <a:spcAft>
              <a:spcPts val="0"/>
            </a:spcAft>
          </a:pPr>
          <a:r>
            <a:rPr lang="en-US" sz="1600" dirty="0" smtClean="0"/>
            <a:t>Implement </a:t>
          </a:r>
        </a:p>
        <a:p>
          <a:pPr>
            <a:spcAft>
              <a:spcPts val="0"/>
            </a:spcAft>
          </a:pPr>
          <a:r>
            <a:rPr lang="en-US" sz="1600" dirty="0" smtClean="0"/>
            <a:t>changes</a:t>
          </a:r>
          <a:endParaRPr lang="en-US" sz="1600" dirty="0"/>
        </a:p>
      </dgm:t>
    </dgm:pt>
    <dgm:pt modelId="{67DEF11C-FC43-405A-A99A-7E55D6E44D68}" type="parTrans" cxnId="{7ABF2027-E033-47C9-AD4F-E2F4619EE5E6}">
      <dgm:prSet/>
      <dgm:spPr/>
      <dgm:t>
        <a:bodyPr/>
        <a:lstStyle/>
        <a:p>
          <a:endParaRPr lang="en-US"/>
        </a:p>
      </dgm:t>
    </dgm:pt>
    <dgm:pt modelId="{960ACE0F-B56B-4198-9A3D-0DCA2DD916B4}" type="sibTrans" cxnId="{7ABF2027-E033-47C9-AD4F-E2F4619EE5E6}">
      <dgm:prSet/>
      <dgm:spPr/>
      <dgm:t>
        <a:bodyPr/>
        <a:lstStyle/>
        <a:p>
          <a:endParaRPr lang="en-US"/>
        </a:p>
      </dgm:t>
    </dgm:pt>
    <dgm:pt modelId="{43A27CD8-4C1D-4AA6-945E-5F0B6EDAFBD1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1600" dirty="0"/>
            <a:t>10. </a:t>
          </a:r>
          <a:endParaRPr lang="en-US" sz="1600" dirty="0" smtClean="0"/>
        </a:p>
        <a:p>
          <a:pPr>
            <a:spcAft>
              <a:spcPts val="0"/>
            </a:spcAft>
          </a:pPr>
          <a:r>
            <a:rPr lang="en-US" sz="1600" dirty="0" smtClean="0"/>
            <a:t>Sustain</a:t>
          </a:r>
          <a:endParaRPr lang="en-US" sz="1600" dirty="0"/>
        </a:p>
      </dgm:t>
    </dgm:pt>
    <dgm:pt modelId="{8AE782A1-46DA-4DD1-9F67-21ACB13C0726}" type="parTrans" cxnId="{CAB44434-F387-4E99-BA88-17766D8BD3EB}">
      <dgm:prSet/>
      <dgm:spPr/>
      <dgm:t>
        <a:bodyPr/>
        <a:lstStyle/>
        <a:p>
          <a:endParaRPr lang="en-US"/>
        </a:p>
      </dgm:t>
    </dgm:pt>
    <dgm:pt modelId="{6ABA8461-837C-4C06-9592-F5B1A15F59DF}" type="sibTrans" cxnId="{CAB44434-F387-4E99-BA88-17766D8BD3EB}">
      <dgm:prSet/>
      <dgm:spPr/>
      <dgm:t>
        <a:bodyPr/>
        <a:lstStyle/>
        <a:p>
          <a:endParaRPr lang="en-US"/>
        </a:p>
      </dgm:t>
    </dgm:pt>
    <dgm:pt modelId="{0B6BCA25-EBD2-4AEF-ABB4-7EED9054A039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1600" dirty="0"/>
            <a:t>11. </a:t>
          </a:r>
          <a:endParaRPr lang="en-US" sz="1600" dirty="0" smtClean="0"/>
        </a:p>
        <a:p>
          <a:pPr>
            <a:spcAft>
              <a:spcPts val="0"/>
            </a:spcAft>
          </a:pPr>
          <a:r>
            <a:rPr lang="en-US" sz="1600" dirty="0" smtClean="0"/>
            <a:t>Spread</a:t>
          </a:r>
          <a:endParaRPr lang="en-US" sz="1600" dirty="0"/>
        </a:p>
      </dgm:t>
    </dgm:pt>
    <dgm:pt modelId="{FE7033EA-EC41-48B0-9F6D-65FD3CE058D7}" type="parTrans" cxnId="{D6D67540-C88F-4136-B40B-85FC2D014B00}">
      <dgm:prSet/>
      <dgm:spPr/>
      <dgm:t>
        <a:bodyPr/>
        <a:lstStyle/>
        <a:p>
          <a:endParaRPr lang="en-US"/>
        </a:p>
      </dgm:t>
    </dgm:pt>
    <dgm:pt modelId="{4481D1EC-60DB-449F-95B6-044A46B35850}" type="sibTrans" cxnId="{D6D67540-C88F-4136-B40B-85FC2D014B00}">
      <dgm:prSet/>
      <dgm:spPr/>
      <dgm:t>
        <a:bodyPr/>
        <a:lstStyle/>
        <a:p>
          <a:endParaRPr lang="en-US"/>
        </a:p>
      </dgm:t>
    </dgm:pt>
    <dgm:pt modelId="{C0BACF06-3693-402E-A6B4-17C501F30576}" type="pres">
      <dgm:prSet presAssocID="{197AC35A-517F-402B-9D35-B58325A9B16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C7E53B-627D-47AA-B42F-448653068E06}" type="pres">
      <dgm:prSet presAssocID="{197AC35A-517F-402B-9D35-B58325A9B160}" presName="cycle" presStyleCnt="0"/>
      <dgm:spPr/>
      <dgm:t>
        <a:bodyPr/>
        <a:lstStyle/>
        <a:p>
          <a:endParaRPr lang="en-US"/>
        </a:p>
      </dgm:t>
    </dgm:pt>
    <dgm:pt modelId="{86FA5C5E-099F-4711-98C8-A46EAFEC048A}" type="pres">
      <dgm:prSet presAssocID="{3E30AEA5-B2A9-4325-A9CD-B389C44E614B}" presName="nodeFirstNode" presStyleLbl="node1" presStyleIdx="0" presStyleCnt="11" custScaleX="146720" custScaleY="131797" custRadScaleRad="95810" custRadScaleInc="-160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9CB8B4-07BC-4520-8007-4C40A0F29435}" type="pres">
      <dgm:prSet presAssocID="{6BA10420-8B35-4394-BB30-2225EB8DC4A1}" presName="sibTransFirstNode" presStyleLbl="bgShp" presStyleIdx="0" presStyleCnt="1" custLinFactNeighborX="537" custLinFactNeighborY="-896"/>
      <dgm:spPr/>
      <dgm:t>
        <a:bodyPr/>
        <a:lstStyle/>
        <a:p>
          <a:endParaRPr lang="en-US"/>
        </a:p>
      </dgm:t>
    </dgm:pt>
    <dgm:pt modelId="{BCBB376B-1D21-479D-AF8C-B93CFEA2A14E}" type="pres">
      <dgm:prSet presAssocID="{66B57195-BF81-49C7-9B46-1A3FE4235E5C}" presName="nodeFollowingNodes" presStyleLbl="node1" presStyleIdx="1" presStyleCnt="11" custScaleX="120924" custScaleY="118349" custRadScaleRad="104075" custRadScaleInc="472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84527C-AF94-4111-B36C-3CF2A3D6CCEA}" type="pres">
      <dgm:prSet presAssocID="{F24ABE08-91AC-4BF1-BBD4-FE214B2C9261}" presName="nodeFollowingNodes" presStyleLbl="node1" presStyleIdx="2" presStyleCnt="11" custScaleX="118154" custScaleY="129868" custRadScaleRad="107328" custRadScaleInc="351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B69232-280F-4613-B6C0-CB9DFE2BEF43}" type="pres">
      <dgm:prSet presAssocID="{9E44585F-C3EF-4A6E-B9DA-EA199277A728}" presName="nodeFollowingNodes" presStyleLbl="node1" presStyleIdx="3" presStyleCnt="11" custScaleX="117985" custScaleY="122967" custRadScaleRad="108646" custRadScaleInc="101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33E10C-9288-4332-A293-F04C7EB0B888}" type="pres">
      <dgm:prSet presAssocID="{B7DB508B-5BD5-49D6-A2CD-218C7335D879}" presName="nodeFollowingNodes" presStyleLbl="node1" presStyleIdx="4" presStyleCnt="11" custScaleX="122850" custScaleY="116147" custRadScaleRad="108490" custRadScaleInc="-240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E950DA-DC2E-4EA6-9FA9-50F02DA76046}" type="pres">
      <dgm:prSet presAssocID="{D7C08CDA-766F-4298-BDF4-63AD48316FE7}" presName="nodeFollowingNodes" presStyleLbl="node1" presStyleIdx="5" presStyleCnt="11" custScaleX="108546" custScaleY="111340" custRadScaleRad="96086" custRadScaleInc="-22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2BD9AB-1BF4-46AA-AAA5-215ECC278560}" type="pres">
      <dgm:prSet presAssocID="{CB7E9324-C204-4E7D-AA5C-EEDB324FE7F5}" presName="nodeFollowingNodes" presStyleLbl="node1" presStyleIdx="6" presStyleCnt="11" custScaleX="109280" custScaleY="125043" custRadScaleRad="106188" custRadScaleInc="473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23505D-D5DA-4665-9894-344D0EE56323}" type="pres">
      <dgm:prSet presAssocID="{C56E34C1-5BB8-432A-8E77-436DB2AE3040}" presName="nodeFollowingNodes" presStyleLbl="node1" presStyleIdx="7" presStyleCnt="11" custScaleX="120350" custScaleY="125900" custRadScaleRad="120070" custRadScaleInc="496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ED2D36-B583-4142-9226-49A4F7423BB0}" type="pres">
      <dgm:prSet presAssocID="{C9DE567A-04E7-4F85-8651-D85690A59E0B}" presName="nodeFollowingNodes" presStyleLbl="node1" presStyleIdx="8" presStyleCnt="11" custScaleX="126349" custScaleY="127894" custRadScaleRad="112917" custRadScaleInc="52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914B89-7760-49AE-8CE2-AB20A61E4C33}" type="pres">
      <dgm:prSet presAssocID="{43A27CD8-4C1D-4AA6-945E-5F0B6EDAFBD1}" presName="nodeFollowingNodes" presStyleLbl="node1" presStyleIdx="9" presStyleCnt="11" custScaleX="125423" custScaleY="126001" custRadScaleRad="115031" custRadScaleInc="-383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BEC840-A8CF-4918-90AE-46760666F91D}" type="pres">
      <dgm:prSet presAssocID="{0B6BCA25-EBD2-4AEF-ABB4-7EED9054A039}" presName="nodeFollowingNodes" presStyleLbl="node1" presStyleIdx="10" presStyleCnt="11" custScaleX="127363" custScaleY="125377" custRadScaleRad="122237" custRadScaleInc="-851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FB876D6-33E6-4A37-A5B7-DA904F2E9C8D}" srcId="{197AC35A-517F-402B-9D35-B58325A9B160}" destId="{B7DB508B-5BD5-49D6-A2CD-218C7335D879}" srcOrd="4" destOrd="0" parTransId="{3F3336E1-3D2B-4B25-8DAB-94586EB5F6AC}" sibTransId="{762C54EB-5FE8-4B12-A3F9-E1DF50EE7A5F}"/>
    <dgm:cxn modelId="{D6D67540-C88F-4136-B40B-85FC2D014B00}" srcId="{197AC35A-517F-402B-9D35-B58325A9B160}" destId="{0B6BCA25-EBD2-4AEF-ABB4-7EED9054A039}" srcOrd="10" destOrd="0" parTransId="{FE7033EA-EC41-48B0-9F6D-65FD3CE058D7}" sibTransId="{4481D1EC-60DB-449F-95B6-044A46B35850}"/>
    <dgm:cxn modelId="{3E3F944A-4343-4385-BED8-673AFF394A18}" srcId="{197AC35A-517F-402B-9D35-B58325A9B160}" destId="{C56E34C1-5BB8-432A-8E77-436DB2AE3040}" srcOrd="7" destOrd="0" parTransId="{D3699FF1-2804-48B4-BD16-686B2958DA79}" sibTransId="{6107417B-6FF7-47F2-A116-9B1EC87C3146}"/>
    <dgm:cxn modelId="{E9E10C32-3036-4468-A024-0F0EBCDAB723}" type="presOf" srcId="{0B6BCA25-EBD2-4AEF-ABB4-7EED9054A039}" destId="{24BEC840-A8CF-4918-90AE-46760666F91D}" srcOrd="0" destOrd="0" presId="urn:microsoft.com/office/officeart/2005/8/layout/cycle3"/>
    <dgm:cxn modelId="{CAB44434-F387-4E99-BA88-17766D8BD3EB}" srcId="{197AC35A-517F-402B-9D35-B58325A9B160}" destId="{43A27CD8-4C1D-4AA6-945E-5F0B6EDAFBD1}" srcOrd="9" destOrd="0" parTransId="{8AE782A1-46DA-4DD1-9F67-21ACB13C0726}" sibTransId="{6ABA8461-837C-4C06-9592-F5B1A15F59DF}"/>
    <dgm:cxn modelId="{B8CCF24A-3468-410F-BF99-A5383DF690AB}" type="presOf" srcId="{C56E34C1-5BB8-432A-8E77-436DB2AE3040}" destId="{AB23505D-D5DA-4665-9894-344D0EE56323}" srcOrd="0" destOrd="0" presId="urn:microsoft.com/office/officeart/2005/8/layout/cycle3"/>
    <dgm:cxn modelId="{99808785-4B27-4760-8056-47B67B8756A4}" type="presOf" srcId="{6BA10420-8B35-4394-BB30-2225EB8DC4A1}" destId="{589CB8B4-07BC-4520-8007-4C40A0F29435}" srcOrd="0" destOrd="0" presId="urn:microsoft.com/office/officeart/2005/8/layout/cycle3"/>
    <dgm:cxn modelId="{54A90A1C-7B95-4425-879D-088B7B07F78A}" type="presOf" srcId="{9E44585F-C3EF-4A6E-B9DA-EA199277A728}" destId="{07B69232-280F-4613-B6C0-CB9DFE2BEF43}" srcOrd="0" destOrd="0" presId="urn:microsoft.com/office/officeart/2005/8/layout/cycle3"/>
    <dgm:cxn modelId="{213AACAE-3A06-4791-8332-2D9B04A6C080}" type="presOf" srcId="{66B57195-BF81-49C7-9B46-1A3FE4235E5C}" destId="{BCBB376B-1D21-479D-AF8C-B93CFEA2A14E}" srcOrd="0" destOrd="0" presId="urn:microsoft.com/office/officeart/2005/8/layout/cycle3"/>
    <dgm:cxn modelId="{2AC3BF25-363B-4290-A7B6-0AA18A545EF3}" srcId="{197AC35A-517F-402B-9D35-B58325A9B160}" destId="{CB7E9324-C204-4E7D-AA5C-EEDB324FE7F5}" srcOrd="6" destOrd="0" parTransId="{9AE4D3BB-2C4A-4B71-92A6-15977586F8E3}" sibTransId="{95908BBF-BAE4-4179-9227-3B208CC4903C}"/>
    <dgm:cxn modelId="{4872FC24-4606-4AA2-B3C9-9C79FD378F19}" type="presOf" srcId="{197AC35A-517F-402B-9D35-B58325A9B160}" destId="{C0BACF06-3693-402E-A6B4-17C501F30576}" srcOrd="0" destOrd="0" presId="urn:microsoft.com/office/officeart/2005/8/layout/cycle3"/>
    <dgm:cxn modelId="{5DE23152-5575-44F9-BBF6-978E42E47ED3}" srcId="{197AC35A-517F-402B-9D35-B58325A9B160}" destId="{66B57195-BF81-49C7-9B46-1A3FE4235E5C}" srcOrd="1" destOrd="0" parTransId="{9E2F2497-2585-48C4-A487-441847714AFF}" sibTransId="{B27C71D4-5962-42FD-A764-F4A46DAA80B2}"/>
    <dgm:cxn modelId="{99026EA4-727A-4F53-B961-F349BD17F4FE}" type="presOf" srcId="{CB7E9324-C204-4E7D-AA5C-EEDB324FE7F5}" destId="{CA2BD9AB-1BF4-46AA-AAA5-215ECC278560}" srcOrd="0" destOrd="0" presId="urn:microsoft.com/office/officeart/2005/8/layout/cycle3"/>
    <dgm:cxn modelId="{26B34631-2CF4-4730-A0F9-8D8836E512AC}" type="presOf" srcId="{D7C08CDA-766F-4298-BDF4-63AD48316FE7}" destId="{59E950DA-DC2E-4EA6-9FA9-50F02DA76046}" srcOrd="0" destOrd="0" presId="urn:microsoft.com/office/officeart/2005/8/layout/cycle3"/>
    <dgm:cxn modelId="{086BEF30-EEC1-4652-8CA9-D02D2BCF7F3C}" type="presOf" srcId="{B7DB508B-5BD5-49D6-A2CD-218C7335D879}" destId="{C933E10C-9288-4332-A293-F04C7EB0B888}" srcOrd="0" destOrd="0" presId="urn:microsoft.com/office/officeart/2005/8/layout/cycle3"/>
    <dgm:cxn modelId="{7ABF2027-E033-47C9-AD4F-E2F4619EE5E6}" srcId="{197AC35A-517F-402B-9D35-B58325A9B160}" destId="{C9DE567A-04E7-4F85-8651-D85690A59E0B}" srcOrd="8" destOrd="0" parTransId="{67DEF11C-FC43-405A-A99A-7E55D6E44D68}" sibTransId="{960ACE0F-B56B-4198-9A3D-0DCA2DD916B4}"/>
    <dgm:cxn modelId="{4C61352F-1020-430C-814B-C6F1D9E46C36}" type="presOf" srcId="{F24ABE08-91AC-4BF1-BBD4-FE214B2C9261}" destId="{8784527C-AF94-4111-B36C-3CF2A3D6CCEA}" srcOrd="0" destOrd="0" presId="urn:microsoft.com/office/officeart/2005/8/layout/cycle3"/>
    <dgm:cxn modelId="{223BDC44-21F8-4AA2-A934-90D34429E484}" srcId="{197AC35A-517F-402B-9D35-B58325A9B160}" destId="{F24ABE08-91AC-4BF1-BBD4-FE214B2C9261}" srcOrd="2" destOrd="0" parTransId="{6757B17F-14B2-4BA3-91E8-F458D9067197}" sibTransId="{4241057F-FEEA-4566-A1C9-58FF2B0B86F1}"/>
    <dgm:cxn modelId="{F8373705-05CE-4A42-BCC2-B031DACDD1BA}" type="presOf" srcId="{C9DE567A-04E7-4F85-8651-D85690A59E0B}" destId="{39ED2D36-B583-4142-9226-49A4F7423BB0}" srcOrd="0" destOrd="0" presId="urn:microsoft.com/office/officeart/2005/8/layout/cycle3"/>
    <dgm:cxn modelId="{E6DE243A-004F-44CE-A2FC-F39E80A82F2A}" srcId="{197AC35A-517F-402B-9D35-B58325A9B160}" destId="{D7C08CDA-766F-4298-BDF4-63AD48316FE7}" srcOrd="5" destOrd="0" parTransId="{4EF744CF-480D-4652-9DE7-BA499DBFABE1}" sibTransId="{C3B8D7EF-C2D2-4AA1-9F32-534C4A84251A}"/>
    <dgm:cxn modelId="{AC1DF538-BA6C-4500-A8AE-BE4095F53739}" type="presOf" srcId="{3E30AEA5-B2A9-4325-A9CD-B389C44E614B}" destId="{86FA5C5E-099F-4711-98C8-A46EAFEC048A}" srcOrd="0" destOrd="0" presId="urn:microsoft.com/office/officeart/2005/8/layout/cycle3"/>
    <dgm:cxn modelId="{B2430982-38E4-4C41-8D4A-ADA8E0A859DD}" srcId="{197AC35A-517F-402B-9D35-B58325A9B160}" destId="{3E30AEA5-B2A9-4325-A9CD-B389C44E614B}" srcOrd="0" destOrd="0" parTransId="{3B616DDA-75FE-4CD0-9D90-CDFC75666786}" sibTransId="{6BA10420-8B35-4394-BB30-2225EB8DC4A1}"/>
    <dgm:cxn modelId="{38674F8D-0655-4337-B05A-54296B58266D}" type="presOf" srcId="{43A27CD8-4C1D-4AA6-945E-5F0B6EDAFBD1}" destId="{6C914B89-7760-49AE-8CE2-AB20A61E4C33}" srcOrd="0" destOrd="0" presId="urn:microsoft.com/office/officeart/2005/8/layout/cycle3"/>
    <dgm:cxn modelId="{48519FB0-9B98-41FF-B3AA-0EA509C4E955}" srcId="{197AC35A-517F-402B-9D35-B58325A9B160}" destId="{9E44585F-C3EF-4A6E-B9DA-EA199277A728}" srcOrd="3" destOrd="0" parTransId="{303BA778-D31F-4E75-BA15-5EE13701AD47}" sibTransId="{34ADA60B-E7A3-4432-BDD0-61DAD6537C71}"/>
    <dgm:cxn modelId="{95FED919-1A4F-4764-AFF4-0573FF67E0C5}" type="presParOf" srcId="{C0BACF06-3693-402E-A6B4-17C501F30576}" destId="{C2C7E53B-627D-47AA-B42F-448653068E06}" srcOrd="0" destOrd="0" presId="urn:microsoft.com/office/officeart/2005/8/layout/cycle3"/>
    <dgm:cxn modelId="{AB01D36E-1EE5-4985-8788-EC116EECC6F8}" type="presParOf" srcId="{C2C7E53B-627D-47AA-B42F-448653068E06}" destId="{86FA5C5E-099F-4711-98C8-A46EAFEC048A}" srcOrd="0" destOrd="0" presId="urn:microsoft.com/office/officeart/2005/8/layout/cycle3"/>
    <dgm:cxn modelId="{73092DF2-2148-4736-8DC7-4B6BD56680A6}" type="presParOf" srcId="{C2C7E53B-627D-47AA-B42F-448653068E06}" destId="{589CB8B4-07BC-4520-8007-4C40A0F29435}" srcOrd="1" destOrd="0" presId="urn:microsoft.com/office/officeart/2005/8/layout/cycle3"/>
    <dgm:cxn modelId="{A450C90E-82E1-4009-9B9C-7D4CBFE4D710}" type="presParOf" srcId="{C2C7E53B-627D-47AA-B42F-448653068E06}" destId="{BCBB376B-1D21-479D-AF8C-B93CFEA2A14E}" srcOrd="2" destOrd="0" presId="urn:microsoft.com/office/officeart/2005/8/layout/cycle3"/>
    <dgm:cxn modelId="{278F1A00-5330-42DC-BC95-61385283B882}" type="presParOf" srcId="{C2C7E53B-627D-47AA-B42F-448653068E06}" destId="{8784527C-AF94-4111-B36C-3CF2A3D6CCEA}" srcOrd="3" destOrd="0" presId="urn:microsoft.com/office/officeart/2005/8/layout/cycle3"/>
    <dgm:cxn modelId="{8A137C26-F826-41AC-8E51-88D89EA4DF4A}" type="presParOf" srcId="{C2C7E53B-627D-47AA-B42F-448653068E06}" destId="{07B69232-280F-4613-B6C0-CB9DFE2BEF43}" srcOrd="4" destOrd="0" presId="urn:microsoft.com/office/officeart/2005/8/layout/cycle3"/>
    <dgm:cxn modelId="{C99715BE-7FBB-4F62-92C0-1ED1624D85F2}" type="presParOf" srcId="{C2C7E53B-627D-47AA-B42F-448653068E06}" destId="{C933E10C-9288-4332-A293-F04C7EB0B888}" srcOrd="5" destOrd="0" presId="urn:microsoft.com/office/officeart/2005/8/layout/cycle3"/>
    <dgm:cxn modelId="{E88BA16C-1498-4487-B0B9-92DD58E1478C}" type="presParOf" srcId="{C2C7E53B-627D-47AA-B42F-448653068E06}" destId="{59E950DA-DC2E-4EA6-9FA9-50F02DA76046}" srcOrd="6" destOrd="0" presId="urn:microsoft.com/office/officeart/2005/8/layout/cycle3"/>
    <dgm:cxn modelId="{A9E7D378-E0FE-4C54-8369-01E43FF5D21B}" type="presParOf" srcId="{C2C7E53B-627D-47AA-B42F-448653068E06}" destId="{CA2BD9AB-1BF4-46AA-AAA5-215ECC278560}" srcOrd="7" destOrd="0" presId="urn:microsoft.com/office/officeart/2005/8/layout/cycle3"/>
    <dgm:cxn modelId="{A9AA6CFE-3794-43C9-8DF9-D2A94B3CA92A}" type="presParOf" srcId="{C2C7E53B-627D-47AA-B42F-448653068E06}" destId="{AB23505D-D5DA-4665-9894-344D0EE56323}" srcOrd="8" destOrd="0" presId="urn:microsoft.com/office/officeart/2005/8/layout/cycle3"/>
    <dgm:cxn modelId="{6AD72A95-BFBD-4860-B6DD-665DE3C5EDD3}" type="presParOf" srcId="{C2C7E53B-627D-47AA-B42F-448653068E06}" destId="{39ED2D36-B583-4142-9226-49A4F7423BB0}" srcOrd="9" destOrd="0" presId="urn:microsoft.com/office/officeart/2005/8/layout/cycle3"/>
    <dgm:cxn modelId="{1AFE61AA-8C54-40C9-8E2D-D11D2F0A0673}" type="presParOf" srcId="{C2C7E53B-627D-47AA-B42F-448653068E06}" destId="{6C914B89-7760-49AE-8CE2-AB20A61E4C33}" srcOrd="10" destOrd="0" presId="urn:microsoft.com/office/officeart/2005/8/layout/cycle3"/>
    <dgm:cxn modelId="{0849E476-EE69-4280-8426-253711FAFD0A}" type="presParOf" srcId="{C2C7E53B-627D-47AA-B42F-448653068E06}" destId="{24BEC840-A8CF-4918-90AE-46760666F91D}" srcOrd="11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9CB8B4-07BC-4520-8007-4C40A0F29435}">
      <dsp:nvSpPr>
        <dsp:cNvPr id="0" name=""/>
        <dsp:cNvSpPr/>
      </dsp:nvSpPr>
      <dsp:spPr>
        <a:xfrm>
          <a:off x="2154254" y="-124195"/>
          <a:ext cx="6385138" cy="6385138"/>
        </a:xfrm>
        <a:prstGeom prst="circularArrow">
          <a:avLst>
            <a:gd name="adj1" fmla="val 5544"/>
            <a:gd name="adj2" fmla="val 330680"/>
            <a:gd name="adj3" fmla="val 14466133"/>
            <a:gd name="adj4" fmla="val 16978672"/>
            <a:gd name="adj5" fmla="val 5757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FA5C5E-099F-4711-98C8-A46EAFEC048A}">
      <dsp:nvSpPr>
        <dsp:cNvPr id="0" name=""/>
        <dsp:cNvSpPr/>
      </dsp:nvSpPr>
      <dsp:spPr>
        <a:xfrm>
          <a:off x="4283667" y="25206"/>
          <a:ext cx="2057737" cy="92422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/>
            <a:t>1</a:t>
          </a:r>
          <a:r>
            <a:rPr lang="en-US" sz="1600" kern="1200" dirty="0" smtClean="0"/>
            <a:t>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 </a:t>
          </a:r>
          <a:r>
            <a:rPr lang="en-US" sz="1600" kern="1200" dirty="0"/>
            <a:t>Opportunity for Improvement</a:t>
          </a:r>
        </a:p>
      </dsp:txBody>
      <dsp:txXfrm>
        <a:off x="4328784" y="70323"/>
        <a:ext cx="1967503" cy="833987"/>
      </dsp:txXfrm>
    </dsp:sp>
    <dsp:sp modelId="{BCBB376B-1D21-479D-AF8C-B93CFEA2A14E}">
      <dsp:nvSpPr>
        <dsp:cNvPr id="0" name=""/>
        <dsp:cNvSpPr/>
      </dsp:nvSpPr>
      <dsp:spPr>
        <a:xfrm>
          <a:off x="6752942" y="735558"/>
          <a:ext cx="1695950" cy="829918"/>
        </a:xfrm>
        <a:prstGeom prst="roundRect">
          <a:avLst/>
        </a:prstGeom>
        <a:solidFill>
          <a:schemeClr val="accent5">
            <a:hueOff val="601070"/>
            <a:satOff val="-2638"/>
            <a:lumOff val="78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/>
            <a:t>2. </a:t>
          </a:r>
          <a:endParaRPr lang="en-US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Form </a:t>
          </a:r>
          <a:r>
            <a:rPr lang="en-US" sz="1600" kern="1200" dirty="0"/>
            <a:t>a </a:t>
          </a:r>
          <a:endParaRPr lang="en-US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team</a:t>
          </a:r>
          <a:endParaRPr lang="en-US" sz="1600" kern="1200" dirty="0"/>
        </a:p>
      </dsp:txBody>
      <dsp:txXfrm>
        <a:off x="6793455" y="776071"/>
        <a:ext cx="1614924" cy="748892"/>
      </dsp:txXfrm>
    </dsp:sp>
    <dsp:sp modelId="{8784527C-AF94-4111-B36C-3CF2A3D6CCEA}">
      <dsp:nvSpPr>
        <dsp:cNvPr id="0" name=""/>
        <dsp:cNvSpPr/>
      </dsp:nvSpPr>
      <dsp:spPr>
        <a:xfrm>
          <a:off x="7538687" y="1923778"/>
          <a:ext cx="1657101" cy="910694"/>
        </a:xfrm>
        <a:prstGeom prst="roundRect">
          <a:avLst/>
        </a:prstGeom>
        <a:solidFill>
          <a:schemeClr val="accent5">
            <a:hueOff val="1202141"/>
            <a:satOff val="-5276"/>
            <a:lumOff val="156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/>
            <a:t>3. </a:t>
          </a:r>
          <a:endParaRPr lang="en-US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Understand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the </a:t>
          </a:r>
          <a:r>
            <a:rPr lang="en-US" sz="1600" kern="1200" dirty="0"/>
            <a:t>system</a:t>
          </a:r>
        </a:p>
      </dsp:txBody>
      <dsp:txXfrm>
        <a:off x="7583143" y="1968234"/>
        <a:ext cx="1568189" cy="821782"/>
      </dsp:txXfrm>
    </dsp:sp>
    <dsp:sp modelId="{07B69232-280F-4613-B6C0-CB9DFE2BEF43}">
      <dsp:nvSpPr>
        <dsp:cNvPr id="0" name=""/>
        <dsp:cNvSpPr/>
      </dsp:nvSpPr>
      <dsp:spPr>
        <a:xfrm>
          <a:off x="7606256" y="3231116"/>
          <a:ext cx="1654731" cy="862301"/>
        </a:xfrm>
        <a:prstGeom prst="roundRect">
          <a:avLst/>
        </a:prstGeom>
        <a:solidFill>
          <a:schemeClr val="accent5">
            <a:hueOff val="1803211"/>
            <a:satOff val="-7914"/>
            <a:lumOff val="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/>
            <a:t>4. </a:t>
          </a:r>
          <a:endParaRPr lang="en-US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Set aim</a:t>
          </a:r>
          <a:endParaRPr lang="en-US" sz="1600" kern="1200" dirty="0"/>
        </a:p>
      </dsp:txBody>
      <dsp:txXfrm>
        <a:off x="7648350" y="3273210"/>
        <a:ext cx="1570543" cy="778113"/>
      </dsp:txXfrm>
    </dsp:sp>
    <dsp:sp modelId="{C933E10C-9288-4332-A293-F04C7EB0B888}">
      <dsp:nvSpPr>
        <dsp:cNvPr id="0" name=""/>
        <dsp:cNvSpPr/>
      </dsp:nvSpPr>
      <dsp:spPr>
        <a:xfrm>
          <a:off x="7127844" y="4318863"/>
          <a:ext cx="1722962" cy="814476"/>
        </a:xfrm>
        <a:prstGeom prst="roundRect">
          <a:avLst/>
        </a:prstGeom>
        <a:solidFill>
          <a:schemeClr val="accent5">
            <a:hueOff val="2404281"/>
            <a:satOff val="-10552"/>
            <a:lumOff val="313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/>
            <a:t>5. </a:t>
          </a:r>
          <a:endParaRPr lang="en-US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Change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ideas</a:t>
          </a:r>
          <a:endParaRPr lang="en-US" sz="1600" kern="1200" dirty="0"/>
        </a:p>
      </dsp:txBody>
      <dsp:txXfrm>
        <a:off x="7167603" y="4358622"/>
        <a:ext cx="1643444" cy="734958"/>
      </dsp:txXfrm>
    </dsp:sp>
    <dsp:sp modelId="{59E950DA-DC2E-4EA6-9FA9-50F02DA76046}">
      <dsp:nvSpPr>
        <dsp:cNvPr id="0" name=""/>
        <dsp:cNvSpPr/>
      </dsp:nvSpPr>
      <dsp:spPr>
        <a:xfrm>
          <a:off x="5536812" y="5198089"/>
          <a:ext cx="1522349" cy="780767"/>
        </a:xfrm>
        <a:prstGeom prst="roundRect">
          <a:avLst/>
        </a:prstGeom>
        <a:solidFill>
          <a:schemeClr val="accent5">
            <a:hueOff val="3005351"/>
            <a:satOff val="-13190"/>
            <a:lumOff val="392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/>
            <a:t>6. </a:t>
          </a:r>
          <a:endParaRPr lang="en-US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Plan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measures</a:t>
          </a:r>
          <a:endParaRPr lang="en-US" sz="1600" kern="1200" dirty="0"/>
        </a:p>
      </dsp:txBody>
      <dsp:txXfrm>
        <a:off x="5574926" y="5236203"/>
        <a:ext cx="1446121" cy="704539"/>
      </dsp:txXfrm>
    </dsp:sp>
    <dsp:sp modelId="{CA2BD9AB-1BF4-46AA-AAA5-215ECC278560}">
      <dsp:nvSpPr>
        <dsp:cNvPr id="0" name=""/>
        <dsp:cNvSpPr/>
      </dsp:nvSpPr>
      <dsp:spPr>
        <a:xfrm>
          <a:off x="3294665" y="5137740"/>
          <a:ext cx="1532644" cy="876859"/>
        </a:xfrm>
        <a:prstGeom prst="roundRect">
          <a:avLst/>
        </a:prstGeom>
        <a:solidFill>
          <a:schemeClr val="accent5">
            <a:hueOff val="3606422"/>
            <a:satOff val="-15828"/>
            <a:lumOff val="470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7. 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Create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project plan</a:t>
          </a:r>
          <a:endParaRPr lang="en-US" sz="1600" kern="1200" dirty="0"/>
        </a:p>
      </dsp:txBody>
      <dsp:txXfrm>
        <a:off x="3337470" y="5180545"/>
        <a:ext cx="1447034" cy="791249"/>
      </dsp:txXfrm>
    </dsp:sp>
    <dsp:sp modelId="{AB23505D-D5DA-4665-9894-344D0EE56323}">
      <dsp:nvSpPr>
        <dsp:cNvPr id="0" name=""/>
        <dsp:cNvSpPr/>
      </dsp:nvSpPr>
      <dsp:spPr>
        <a:xfrm>
          <a:off x="1749760" y="4079363"/>
          <a:ext cx="1687900" cy="882869"/>
        </a:xfrm>
        <a:prstGeom prst="roundRect">
          <a:avLst/>
        </a:prstGeom>
        <a:solidFill>
          <a:schemeClr val="accent5">
            <a:hueOff val="4207492"/>
            <a:satOff val="-18466"/>
            <a:lumOff val="549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/>
            <a:t>8. </a:t>
          </a:r>
          <a:endParaRPr lang="en-US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Test </a:t>
          </a:r>
          <a:r>
            <a:rPr lang="en-US" sz="1600" kern="1200" dirty="0"/>
            <a:t>changes </a:t>
          </a:r>
          <a:endParaRPr lang="en-US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using </a:t>
          </a:r>
          <a:r>
            <a:rPr lang="en-US" sz="1600" kern="1200" dirty="0"/>
            <a:t>PDSA</a:t>
          </a:r>
        </a:p>
      </dsp:txBody>
      <dsp:txXfrm>
        <a:off x="1792858" y="4122461"/>
        <a:ext cx="1601704" cy="796673"/>
      </dsp:txXfrm>
    </dsp:sp>
    <dsp:sp modelId="{39ED2D36-B583-4142-9226-49A4F7423BB0}">
      <dsp:nvSpPr>
        <dsp:cNvPr id="0" name=""/>
        <dsp:cNvSpPr/>
      </dsp:nvSpPr>
      <dsp:spPr>
        <a:xfrm>
          <a:off x="1591593" y="2991791"/>
          <a:ext cx="1772035" cy="896852"/>
        </a:xfrm>
        <a:prstGeom prst="roundRect">
          <a:avLst/>
        </a:prstGeom>
        <a:solidFill>
          <a:schemeClr val="accent5">
            <a:hueOff val="4808562"/>
            <a:satOff val="-21104"/>
            <a:lumOff val="627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/>
            <a:t>9. </a:t>
          </a:r>
          <a:endParaRPr lang="en-US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Implement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changes</a:t>
          </a:r>
          <a:endParaRPr lang="en-US" sz="1600" kern="1200" dirty="0"/>
        </a:p>
      </dsp:txBody>
      <dsp:txXfrm>
        <a:off x="1635374" y="3035572"/>
        <a:ext cx="1684473" cy="809290"/>
      </dsp:txXfrm>
    </dsp:sp>
    <dsp:sp modelId="{6C914B89-7760-49AE-8CE2-AB20A61E4C33}">
      <dsp:nvSpPr>
        <dsp:cNvPr id="0" name=""/>
        <dsp:cNvSpPr/>
      </dsp:nvSpPr>
      <dsp:spPr>
        <a:xfrm>
          <a:off x="1600903" y="1938457"/>
          <a:ext cx="1759048" cy="883577"/>
        </a:xfrm>
        <a:prstGeom prst="roundRect">
          <a:avLst/>
        </a:prstGeom>
        <a:solidFill>
          <a:schemeClr val="accent5">
            <a:hueOff val="5409632"/>
            <a:satOff val="-23742"/>
            <a:lumOff val="705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/>
            <a:t>10. </a:t>
          </a:r>
          <a:endParaRPr lang="en-US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Sustain</a:t>
          </a:r>
          <a:endParaRPr lang="en-US" sz="1600" kern="1200" dirty="0"/>
        </a:p>
      </dsp:txBody>
      <dsp:txXfrm>
        <a:off x="1644036" y="1981590"/>
        <a:ext cx="1672782" cy="797311"/>
      </dsp:txXfrm>
    </dsp:sp>
    <dsp:sp modelId="{24BEC840-A8CF-4918-90AE-46760666F91D}">
      <dsp:nvSpPr>
        <dsp:cNvPr id="0" name=""/>
        <dsp:cNvSpPr/>
      </dsp:nvSpPr>
      <dsp:spPr>
        <a:xfrm>
          <a:off x="1807997" y="896524"/>
          <a:ext cx="1786257" cy="879201"/>
        </a:xfrm>
        <a:prstGeom prst="roundRect">
          <a:avLst/>
        </a:prstGeom>
        <a:solidFill>
          <a:schemeClr val="accent5">
            <a:hueOff val="6010703"/>
            <a:satOff val="-26380"/>
            <a:lumOff val="784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/>
            <a:t>11. </a:t>
          </a:r>
          <a:endParaRPr lang="en-US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Spread</a:t>
          </a:r>
          <a:endParaRPr lang="en-US" sz="1600" kern="1200" dirty="0"/>
        </a:p>
      </dsp:txBody>
      <dsp:txXfrm>
        <a:off x="1850916" y="939443"/>
        <a:ext cx="1700419" cy="7933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930B98-B1C8-48E6-B3D4-65C8F4779568}" type="datetimeFigureOut">
              <a:rPr lang="en-IE" smtClean="0"/>
              <a:t>07/12/23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13A6D1-30F3-429C-AC8F-96E2825CE9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0482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I have stepped this out as each one is important, and when you start with the methodology the guidance commences with the aim . Also teams sometimes jump from problem to solution or</a:t>
            </a:r>
            <a:r>
              <a:rPr lang="en-IE" baseline="0" dirty="0"/>
              <a:t> move through the early steps quickly without giving each of them attention.1,2,3 preparation, the ground work, 4-8 are the Model for Improvement, 9 &amp; 10 are the hard work- why from my experience it took a lot of reflection and learning about how to sustain to know that they are different and deserve to be emphasised. 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E7C196-2BA6-4AE1-B1C6-334D88EF255E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47794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4700EE0-97EC-4BDF-83C2-9199A6B11CDD}" type="datetimeFigureOut">
              <a:rPr lang="en-IE" smtClean="0"/>
              <a:t>07/12/23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2A14-63C1-4FB4-A684-626F1FBDE708}" type="slidenum">
              <a:rPr lang="en-IE" smtClean="0"/>
              <a:t>‹#›</a:t>
            </a:fld>
            <a:endParaRPr lang="en-I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0129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00EE0-97EC-4BDF-83C2-9199A6B11CDD}" type="datetimeFigureOut">
              <a:rPr lang="en-IE" smtClean="0"/>
              <a:t>07/12/23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2A14-63C1-4FB4-A684-626F1FBDE7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77388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00EE0-97EC-4BDF-83C2-9199A6B11CDD}" type="datetimeFigureOut">
              <a:rPr lang="en-IE" smtClean="0"/>
              <a:t>07/12/23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2A14-63C1-4FB4-A684-626F1FBDE708}" type="slidenum">
              <a:rPr lang="en-IE" smtClean="0"/>
              <a:t>‹#›</a:t>
            </a:fld>
            <a:endParaRPr lang="en-IE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8271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00EE0-97EC-4BDF-83C2-9199A6B11CDD}" type="datetimeFigureOut">
              <a:rPr lang="en-IE" smtClean="0"/>
              <a:t>07/12/23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2A14-63C1-4FB4-A684-626F1FBDE7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84875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00EE0-97EC-4BDF-83C2-9199A6B11CDD}" type="datetimeFigureOut">
              <a:rPr lang="en-IE" smtClean="0"/>
              <a:t>07/12/23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2A14-63C1-4FB4-A684-626F1FBDE708}" type="slidenum">
              <a:rPr lang="en-IE" smtClean="0"/>
              <a:t>‹#›</a:t>
            </a:fld>
            <a:endParaRPr lang="en-I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4788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00EE0-97EC-4BDF-83C2-9199A6B11CDD}" type="datetimeFigureOut">
              <a:rPr lang="en-IE" smtClean="0"/>
              <a:t>07/12/23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2A14-63C1-4FB4-A684-626F1FBDE7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46714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00EE0-97EC-4BDF-83C2-9199A6B11CDD}" type="datetimeFigureOut">
              <a:rPr lang="en-IE" smtClean="0"/>
              <a:t>07/12/23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2A14-63C1-4FB4-A684-626F1FBDE7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47625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00EE0-97EC-4BDF-83C2-9199A6B11CDD}" type="datetimeFigureOut">
              <a:rPr lang="en-IE" smtClean="0"/>
              <a:t>07/12/23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2A14-63C1-4FB4-A684-626F1FBDE7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16696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00EE0-97EC-4BDF-83C2-9199A6B11CDD}" type="datetimeFigureOut">
              <a:rPr lang="en-IE" smtClean="0"/>
              <a:t>07/12/23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2A14-63C1-4FB4-A684-626F1FBDE7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17483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00EE0-97EC-4BDF-83C2-9199A6B11CDD}" type="datetimeFigureOut">
              <a:rPr lang="en-IE" smtClean="0"/>
              <a:t>07/12/23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2A14-63C1-4FB4-A684-626F1FBDE7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47834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00EE0-97EC-4BDF-83C2-9199A6B11CDD}" type="datetimeFigureOut">
              <a:rPr lang="en-IE" smtClean="0"/>
              <a:t>07/12/23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2A14-63C1-4FB4-A684-626F1FBDE708}" type="slidenum">
              <a:rPr lang="en-IE" smtClean="0"/>
              <a:t>‹#›</a:t>
            </a:fld>
            <a:endParaRPr lang="en-I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790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4700EE0-97EC-4BDF-83C2-9199A6B11CDD}" type="datetimeFigureOut">
              <a:rPr lang="en-IE" smtClean="0"/>
              <a:t>07/12/23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8122A14-63C1-4FB4-A684-626F1FBDE708}" type="slidenum">
              <a:rPr lang="en-IE" smtClean="0"/>
              <a:t>‹#›</a:t>
            </a:fld>
            <a:endParaRPr lang="en-IE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6682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 Steps5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315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202831234"/>
              </p:ext>
            </p:extLst>
          </p:nvPr>
        </p:nvGraphicFramePr>
        <p:xfrm>
          <a:off x="511892" y="431515"/>
          <a:ext cx="11005002" cy="6039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1AEB13B8-B09D-4F30-AEEC-04F07C15E5D8}"/>
              </a:ext>
            </a:extLst>
          </p:cNvPr>
          <p:cNvSpPr txBox="1"/>
          <p:nvPr/>
        </p:nvSpPr>
        <p:spPr>
          <a:xfrm>
            <a:off x="4527869" y="2973046"/>
            <a:ext cx="285403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11 steps to Quality Improvement</a:t>
            </a:r>
            <a:endParaRPr lang="en-IE" sz="28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348786" y="6254149"/>
            <a:ext cx="2843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/>
              <a:t>Reference Callinan 2021</a:t>
            </a:r>
          </a:p>
        </p:txBody>
      </p:sp>
    </p:spTree>
    <p:extLst>
      <p:ext uri="{BB962C8B-B14F-4D97-AF65-F5344CB8AC3E}">
        <p14:creationId xmlns:p14="http://schemas.microsoft.com/office/powerpoint/2010/main" val="2987680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>
        <p:wip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6CEC2878631045965EDB1AB72141E7" ma:contentTypeVersion="13" ma:contentTypeDescription="Create a new document." ma:contentTypeScope="" ma:versionID="866ffed8663b73ca4c14144ba766f906">
  <xsd:schema xmlns:xsd="http://www.w3.org/2001/XMLSchema" xmlns:xs="http://www.w3.org/2001/XMLSchema" xmlns:p="http://schemas.microsoft.com/office/2006/metadata/properties" xmlns:ns2="125ffc79-5abb-45fb-bbe3-803340e918e9" xmlns:ns3="024bff2c-491b-41b9-b588-28f7285751ef" targetNamespace="http://schemas.microsoft.com/office/2006/metadata/properties" ma:root="true" ma:fieldsID="417831be4139c5c79069b7eed9691b51" ns2:_="" ns3:_="">
    <xsd:import namespace="125ffc79-5abb-45fb-bbe3-803340e918e9"/>
    <xsd:import namespace="024bff2c-491b-41b9-b588-28f7285751e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5ffc79-5abb-45fb-bbe3-803340e918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4518ae7c-5fc3-448c-af18-0d24f508cb7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4bff2c-491b-41b9-b588-28f7285751e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dc22c3e-3dde-4fd8-b6c4-ce85c7060b7b}" ma:internalName="TaxCatchAll" ma:showField="CatchAllData" ma:web="024bff2c-491b-41b9-b588-28f7285751e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25ffc79-5abb-45fb-bbe3-803340e918e9">
      <Terms xmlns="http://schemas.microsoft.com/office/infopath/2007/PartnerControls"/>
    </lcf76f155ced4ddcb4097134ff3c332f>
    <TaxCatchAll xmlns="024bff2c-491b-41b9-b588-28f7285751ef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08CE8C5-2DEF-418E-83C8-2F763F3EBA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5ffc79-5abb-45fb-bbe3-803340e918e9"/>
    <ds:schemaRef ds:uri="024bff2c-491b-41b9-b588-28f7285751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1CD46DC-FE4D-48D8-9404-BCB0FA516F08}">
  <ds:schemaRefs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024bff2c-491b-41b9-b588-28f7285751ef"/>
    <ds:schemaRef ds:uri="http://purl.org/dc/terms/"/>
    <ds:schemaRef ds:uri="http://purl.org/dc/elements/1.1/"/>
    <ds:schemaRef ds:uri="125ffc79-5abb-45fb-bbe3-803340e918e9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1945CB9-44E0-486B-A7D1-57A66672B00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104</TotalTime>
  <Words>157</Words>
  <Application>Microsoft Macintosh PowerPoint</Application>
  <PresentationFormat>Custom</PresentationFormat>
  <Paragraphs>33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Integral</vt:lpstr>
      <vt:lpstr>PowerPoint Presentation</vt:lpstr>
      <vt:lpstr>PowerPoint Presentation</vt:lpstr>
    </vt:vector>
  </TitlesOfParts>
  <Company>RCSI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Therese Callinan</dc:creator>
  <cp:lastModifiedBy>Ruth Kelleher</cp:lastModifiedBy>
  <cp:revision>11</cp:revision>
  <dcterms:created xsi:type="dcterms:W3CDTF">2021-09-23T12:01:52Z</dcterms:created>
  <dcterms:modified xsi:type="dcterms:W3CDTF">2023-12-07T11:09:29Z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0x0101003C6CEC2878631045965EDB1AB72141E7</vt:lpwstr>
  </property>
</Properties>
</file>