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735" r:id="rId5"/>
    <p:sldMasterId id="2147483747" r:id="rId6"/>
    <p:sldMasterId id="2147483791" r:id="rId7"/>
  </p:sldMasterIdLst>
  <p:notesMasterIdLst>
    <p:notesMasterId r:id="rId39"/>
  </p:notesMasterIdLst>
  <p:sldIdLst>
    <p:sldId id="523" r:id="rId8"/>
    <p:sldId id="258" r:id="rId9"/>
    <p:sldId id="513" r:id="rId10"/>
    <p:sldId id="493" r:id="rId11"/>
    <p:sldId id="492" r:id="rId12"/>
    <p:sldId id="482" r:id="rId13"/>
    <p:sldId id="497" r:id="rId14"/>
    <p:sldId id="394" r:id="rId15"/>
    <p:sldId id="398" r:id="rId16"/>
    <p:sldId id="426" r:id="rId17"/>
    <p:sldId id="462" r:id="rId18"/>
    <p:sldId id="427" r:id="rId19"/>
    <p:sldId id="430" r:id="rId20"/>
    <p:sldId id="520" r:id="rId21"/>
    <p:sldId id="403" r:id="rId22"/>
    <p:sldId id="349" r:id="rId23"/>
    <p:sldId id="498" r:id="rId24"/>
    <p:sldId id="441" r:id="rId25"/>
    <p:sldId id="396" r:id="rId26"/>
    <p:sldId id="461" r:id="rId27"/>
    <p:sldId id="446" r:id="rId28"/>
    <p:sldId id="447" r:id="rId29"/>
    <p:sldId id="448" r:id="rId30"/>
    <p:sldId id="449" r:id="rId31"/>
    <p:sldId id="400" r:id="rId32"/>
    <p:sldId id="264" r:id="rId33"/>
    <p:sldId id="413" r:id="rId34"/>
    <p:sldId id="409" r:id="rId35"/>
    <p:sldId id="395" r:id="rId36"/>
    <p:sldId id="479" r:id="rId37"/>
    <p:sldId id="410" r:id="rId38"/>
  </p:sldIdLst>
  <p:sldSz cx="12192000" cy="6858000"/>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FF"/>
    <a:srgbClr val="CCCC00"/>
    <a:srgbClr val="D632DA"/>
    <a:srgbClr val="24E49B"/>
    <a:srgbClr val="B6D12D"/>
    <a:srgbClr val="212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1EC04-41E7-85A3-5972-D1E6BD0C981C}" v="1" dt="2023-10-23T14:56:33.744"/>
    <p1510:client id="{A88B78A2-59D3-4CE8-8087-4B98EB828E07}" v="2" dt="2023-09-15T09:53:10.021"/>
    <p1510:client id="{FB187669-BB56-4F43-85F9-E517AF429AFE}" v="7" dt="2023-06-19T14:16:34.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28" autoAdjust="0"/>
    <p:restoredTop sz="93979" autoAdjust="0"/>
  </p:normalViewPr>
  <p:slideViewPr>
    <p:cSldViewPr snapToGrid="0">
      <p:cViewPr varScale="1">
        <p:scale>
          <a:sx n="76" d="100"/>
          <a:sy n="76" d="100"/>
        </p:scale>
        <p:origin x="-120" y="-336"/>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46" Type="http://schemas.microsoft.com/office/2015/10/relationships/revisionInfo" Target="revisionInfo.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4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Hennebry" userId="S::cathyhennebry@rcsi.com::737d3a75-2a69-4582-ae63-966e6ceabdf3" providerId="AD" clId="Web-{0D21EC04-41E7-85A3-5972-D1E6BD0C981C}"/>
    <pc:docChg chg="sldOrd">
      <pc:chgData name="Cathy Hennebry" userId="S::cathyhennebry@rcsi.com::737d3a75-2a69-4582-ae63-966e6ceabdf3" providerId="AD" clId="Web-{0D21EC04-41E7-85A3-5972-D1E6BD0C981C}" dt="2023-10-23T14:56:33.744" v="0"/>
      <pc:docMkLst>
        <pc:docMk/>
      </pc:docMkLst>
      <pc:sldChg chg="ord">
        <pc:chgData name="Cathy Hennebry" userId="S::cathyhennebry@rcsi.com::737d3a75-2a69-4582-ae63-966e6ceabdf3" providerId="AD" clId="Web-{0D21EC04-41E7-85A3-5972-D1E6BD0C981C}" dt="2023-10-23T14:56:33.744" v="0"/>
        <pc:sldMkLst>
          <pc:docMk/>
          <pc:sldMk cId="2898663786" sldId="492"/>
        </pc:sldMkLst>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image" Target="../media/image26.png"/><Relationship Id="rId2" Type="http://schemas.openxmlformats.org/officeDocument/2006/relationships/image" Target="../media/image27.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image" Target="../media/image26.png"/><Relationship Id="rId2"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A9C8B-8F6E-48A7-8C0B-356A408864D9}"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3618390-9438-4375-AA2A-9CBD3E00E5F9}">
      <dgm:prSet phldrT="[Text]"/>
      <dgm:spPr>
        <a:solidFill>
          <a:schemeClr val="tx2">
            <a:lumMod val="75000"/>
          </a:schemeClr>
        </a:solidFill>
      </dgm:spPr>
      <dgm:t>
        <a:bodyPr/>
        <a:lstStyle/>
        <a:p>
          <a:r>
            <a:rPr lang="en-US" dirty="0"/>
            <a:t>Quality Care</a:t>
          </a:r>
        </a:p>
      </dgm:t>
    </dgm:pt>
    <dgm:pt modelId="{BA39539D-7453-4DD4-8383-E1C6C75D20E9}" type="parTrans" cxnId="{5386957F-CC2B-40F3-AAB0-85FD874DB17B}">
      <dgm:prSet/>
      <dgm:spPr/>
      <dgm:t>
        <a:bodyPr/>
        <a:lstStyle/>
        <a:p>
          <a:endParaRPr lang="en-US"/>
        </a:p>
      </dgm:t>
    </dgm:pt>
    <dgm:pt modelId="{B3D74D3A-D40F-423B-839E-06D5640BBE26}" type="sibTrans" cxnId="{5386957F-CC2B-40F3-AAB0-85FD874DB17B}">
      <dgm:prSet/>
      <dgm:spPr/>
      <dgm:t>
        <a:bodyPr/>
        <a:lstStyle/>
        <a:p>
          <a:endParaRPr lang="en-US"/>
        </a:p>
      </dgm:t>
    </dgm:pt>
    <dgm:pt modelId="{27CDCF5B-CC29-431C-9E86-DA9F3D932D34}">
      <dgm:prSet phldrT="[Text]"/>
      <dgm:spPr>
        <a:solidFill>
          <a:srgbClr val="7030A0"/>
        </a:solidFill>
      </dgm:spPr>
      <dgm:t>
        <a:bodyPr/>
        <a:lstStyle/>
        <a:p>
          <a:r>
            <a:rPr lang="en-US" dirty="0"/>
            <a:t>Effective</a:t>
          </a:r>
        </a:p>
      </dgm:t>
    </dgm:pt>
    <dgm:pt modelId="{9D13BC80-AEBF-4435-9F43-F80AF6F75100}" type="parTrans" cxnId="{816CCABB-3B52-4F8F-A9EF-47476CE68CCD}">
      <dgm:prSet/>
      <dgm:spPr/>
      <dgm:t>
        <a:bodyPr/>
        <a:lstStyle/>
        <a:p>
          <a:endParaRPr lang="en-US"/>
        </a:p>
      </dgm:t>
    </dgm:pt>
    <dgm:pt modelId="{30CB1CC2-1A3A-41A7-ADC2-B8C157179849}" type="sibTrans" cxnId="{816CCABB-3B52-4F8F-A9EF-47476CE68CCD}">
      <dgm:prSet/>
      <dgm:spPr/>
      <dgm:t>
        <a:bodyPr/>
        <a:lstStyle/>
        <a:p>
          <a:endParaRPr lang="en-US"/>
        </a:p>
      </dgm:t>
    </dgm:pt>
    <dgm:pt modelId="{C98DAB43-631E-40B5-8BFC-B30698D785E1}">
      <dgm:prSet phldrT="[Text]"/>
      <dgm:spPr/>
      <dgm:t>
        <a:bodyPr/>
        <a:lstStyle/>
        <a:p>
          <a:r>
            <a:rPr lang="en-US" dirty="0"/>
            <a:t>Efficient</a:t>
          </a:r>
        </a:p>
      </dgm:t>
    </dgm:pt>
    <dgm:pt modelId="{3DEE1C8B-3164-4423-B58E-DBA3D41EC23C}" type="parTrans" cxnId="{FA39ED3E-2A0F-47C4-A8FE-E4A99573F748}">
      <dgm:prSet/>
      <dgm:spPr/>
      <dgm:t>
        <a:bodyPr/>
        <a:lstStyle/>
        <a:p>
          <a:endParaRPr lang="en-US"/>
        </a:p>
      </dgm:t>
    </dgm:pt>
    <dgm:pt modelId="{5DA9DBB0-2E77-4551-B0B8-6B283BAE25D1}" type="sibTrans" cxnId="{FA39ED3E-2A0F-47C4-A8FE-E4A99573F748}">
      <dgm:prSet/>
      <dgm:spPr/>
      <dgm:t>
        <a:bodyPr/>
        <a:lstStyle/>
        <a:p>
          <a:endParaRPr lang="en-US"/>
        </a:p>
      </dgm:t>
    </dgm:pt>
    <dgm:pt modelId="{58A03D61-4204-47BD-A80B-33223165D146}">
      <dgm:prSet phldrT="[Text]"/>
      <dgm:spPr>
        <a:solidFill>
          <a:srgbClr val="CCCC00"/>
        </a:solidFill>
      </dgm:spPr>
      <dgm:t>
        <a:bodyPr/>
        <a:lstStyle/>
        <a:p>
          <a:r>
            <a:rPr lang="en-US" dirty="0"/>
            <a:t>Timely</a:t>
          </a:r>
        </a:p>
      </dgm:t>
    </dgm:pt>
    <dgm:pt modelId="{7A61C495-606E-40CC-9D64-F43896D87288}" type="parTrans" cxnId="{D7E25B32-3850-439C-890A-EACA56E0E131}">
      <dgm:prSet/>
      <dgm:spPr/>
      <dgm:t>
        <a:bodyPr/>
        <a:lstStyle/>
        <a:p>
          <a:endParaRPr lang="en-US"/>
        </a:p>
      </dgm:t>
    </dgm:pt>
    <dgm:pt modelId="{5B3DB125-410B-4FBE-8B6B-5E20E5F24994}" type="sibTrans" cxnId="{D7E25B32-3850-439C-890A-EACA56E0E131}">
      <dgm:prSet/>
      <dgm:spPr/>
      <dgm:t>
        <a:bodyPr/>
        <a:lstStyle/>
        <a:p>
          <a:endParaRPr lang="en-US"/>
        </a:p>
      </dgm:t>
    </dgm:pt>
    <dgm:pt modelId="{6DBF6C88-8D7A-4FD0-82B0-87A8667F96E3}">
      <dgm:prSet phldrT="[Text]"/>
      <dgm:spPr>
        <a:solidFill>
          <a:schemeClr val="accent6"/>
        </a:solidFill>
      </dgm:spPr>
      <dgm:t>
        <a:bodyPr/>
        <a:lstStyle/>
        <a:p>
          <a:r>
            <a:rPr lang="en-US" dirty="0"/>
            <a:t>Equitable</a:t>
          </a:r>
        </a:p>
      </dgm:t>
    </dgm:pt>
    <dgm:pt modelId="{E90CF4D8-0555-4ACE-8DF1-FA81C04689E7}" type="parTrans" cxnId="{0DE1D9DD-DEB0-4C34-B513-2773265D6FAB}">
      <dgm:prSet/>
      <dgm:spPr/>
      <dgm:t>
        <a:bodyPr/>
        <a:lstStyle/>
        <a:p>
          <a:endParaRPr lang="en-US"/>
        </a:p>
      </dgm:t>
    </dgm:pt>
    <dgm:pt modelId="{1E04BB22-C465-4C77-80C1-FE804FA11CB1}" type="sibTrans" cxnId="{0DE1D9DD-DEB0-4C34-B513-2773265D6FAB}">
      <dgm:prSet/>
      <dgm:spPr/>
      <dgm:t>
        <a:bodyPr/>
        <a:lstStyle/>
        <a:p>
          <a:endParaRPr lang="en-US"/>
        </a:p>
      </dgm:t>
    </dgm:pt>
    <dgm:pt modelId="{46657C97-00BB-4783-ABFF-C9132722FBBE}">
      <dgm:prSet phldrT="[Text]"/>
      <dgm:spPr>
        <a:solidFill>
          <a:srgbClr val="FF0000"/>
        </a:solidFill>
      </dgm:spPr>
      <dgm:t>
        <a:bodyPr/>
        <a:lstStyle/>
        <a:p>
          <a:r>
            <a:rPr lang="en-US" dirty="0"/>
            <a:t>Patient centered</a:t>
          </a:r>
        </a:p>
      </dgm:t>
    </dgm:pt>
    <dgm:pt modelId="{2B03105B-A3AC-4AA6-8620-ECA11C72B32F}" type="parTrans" cxnId="{588D9CAB-3542-4979-899F-5E76245494A0}">
      <dgm:prSet/>
      <dgm:spPr/>
      <dgm:t>
        <a:bodyPr/>
        <a:lstStyle/>
        <a:p>
          <a:endParaRPr lang="en-US"/>
        </a:p>
      </dgm:t>
    </dgm:pt>
    <dgm:pt modelId="{DF68DDCA-D947-439B-B248-E6C3714B35B0}" type="sibTrans" cxnId="{588D9CAB-3542-4979-899F-5E76245494A0}">
      <dgm:prSet/>
      <dgm:spPr/>
      <dgm:t>
        <a:bodyPr/>
        <a:lstStyle/>
        <a:p>
          <a:endParaRPr lang="en-US"/>
        </a:p>
      </dgm:t>
    </dgm:pt>
    <dgm:pt modelId="{4EA3D300-8CDC-4CCE-926C-0409354FFB21}">
      <dgm:prSet phldrT="[Text]"/>
      <dgm:spPr>
        <a:solidFill>
          <a:srgbClr val="00B050"/>
        </a:solidFill>
      </dgm:spPr>
      <dgm:t>
        <a:bodyPr/>
        <a:lstStyle/>
        <a:p>
          <a:r>
            <a:rPr lang="en-US" dirty="0"/>
            <a:t>Safe</a:t>
          </a:r>
        </a:p>
      </dgm:t>
    </dgm:pt>
    <dgm:pt modelId="{0C29F5C7-68CA-4CEA-B823-0B48B93485A5}" type="parTrans" cxnId="{FA16DE39-DE8B-4F87-BA4E-3CCF0DBECC7D}">
      <dgm:prSet/>
      <dgm:spPr/>
      <dgm:t>
        <a:bodyPr/>
        <a:lstStyle/>
        <a:p>
          <a:endParaRPr lang="en-US"/>
        </a:p>
      </dgm:t>
    </dgm:pt>
    <dgm:pt modelId="{6726922C-01FA-4211-8DCB-F3BEEDDC78D7}" type="sibTrans" cxnId="{FA16DE39-DE8B-4F87-BA4E-3CCF0DBECC7D}">
      <dgm:prSet/>
      <dgm:spPr/>
      <dgm:t>
        <a:bodyPr/>
        <a:lstStyle/>
        <a:p>
          <a:endParaRPr lang="en-US"/>
        </a:p>
      </dgm:t>
    </dgm:pt>
    <dgm:pt modelId="{C7B34E1C-13D6-4063-9493-E91527384B71}">
      <dgm:prSet/>
      <dgm:spPr/>
      <dgm:t>
        <a:bodyPr/>
        <a:lstStyle/>
        <a:p>
          <a:endParaRPr lang="en-US"/>
        </a:p>
      </dgm:t>
    </dgm:pt>
    <dgm:pt modelId="{E1F68BC1-C8EB-4651-B91B-0085D641452E}" type="parTrans" cxnId="{25178096-1453-45DB-B72A-43B79B91676E}">
      <dgm:prSet/>
      <dgm:spPr/>
      <dgm:t>
        <a:bodyPr/>
        <a:lstStyle/>
        <a:p>
          <a:endParaRPr lang="en-US"/>
        </a:p>
      </dgm:t>
    </dgm:pt>
    <dgm:pt modelId="{0864551F-5A92-4FB6-81A1-E30D1877619E}" type="sibTrans" cxnId="{25178096-1453-45DB-B72A-43B79B91676E}">
      <dgm:prSet/>
      <dgm:spPr/>
      <dgm:t>
        <a:bodyPr/>
        <a:lstStyle/>
        <a:p>
          <a:endParaRPr lang="en-US"/>
        </a:p>
      </dgm:t>
    </dgm:pt>
    <dgm:pt modelId="{C0854EE5-784D-4613-8864-22A21168AD98}" type="pres">
      <dgm:prSet presAssocID="{81DA9C8B-8F6E-48A7-8C0B-356A408864D9}" presName="Name0" presStyleCnt="0">
        <dgm:presLayoutVars>
          <dgm:chMax val="1"/>
          <dgm:chPref val="1"/>
          <dgm:dir/>
          <dgm:animOne val="branch"/>
          <dgm:animLvl val="lvl"/>
        </dgm:presLayoutVars>
      </dgm:prSet>
      <dgm:spPr/>
      <dgm:t>
        <a:bodyPr/>
        <a:lstStyle/>
        <a:p>
          <a:endParaRPr lang="en-US"/>
        </a:p>
      </dgm:t>
    </dgm:pt>
    <dgm:pt modelId="{1340CE53-1F58-496F-8405-F5C5ED29F2B8}" type="pres">
      <dgm:prSet presAssocID="{E3618390-9438-4375-AA2A-9CBD3E00E5F9}" presName="Parent" presStyleLbl="node0" presStyleIdx="0" presStyleCnt="1">
        <dgm:presLayoutVars>
          <dgm:chMax val="6"/>
          <dgm:chPref val="6"/>
        </dgm:presLayoutVars>
      </dgm:prSet>
      <dgm:spPr/>
      <dgm:t>
        <a:bodyPr/>
        <a:lstStyle/>
        <a:p>
          <a:endParaRPr lang="en-US"/>
        </a:p>
      </dgm:t>
    </dgm:pt>
    <dgm:pt modelId="{51D97967-9940-43A7-BEFC-F406F3FE6C67}" type="pres">
      <dgm:prSet presAssocID="{4EA3D300-8CDC-4CCE-926C-0409354FFB21}" presName="Accent1" presStyleCnt="0"/>
      <dgm:spPr/>
    </dgm:pt>
    <dgm:pt modelId="{5B1576F5-3BD0-44F3-BC39-97E7D6517C5B}" type="pres">
      <dgm:prSet presAssocID="{4EA3D300-8CDC-4CCE-926C-0409354FFB21}" presName="Accent" presStyleLbl="bgShp" presStyleIdx="0" presStyleCnt="6"/>
      <dgm:spPr/>
    </dgm:pt>
    <dgm:pt modelId="{FBB498CC-8FF0-4F09-ACD6-0E461BEA4025}" type="pres">
      <dgm:prSet presAssocID="{4EA3D300-8CDC-4CCE-926C-0409354FFB21}" presName="Child1" presStyleLbl="node1" presStyleIdx="0" presStyleCnt="6">
        <dgm:presLayoutVars>
          <dgm:chMax val="0"/>
          <dgm:chPref val="0"/>
          <dgm:bulletEnabled val="1"/>
        </dgm:presLayoutVars>
      </dgm:prSet>
      <dgm:spPr/>
      <dgm:t>
        <a:bodyPr/>
        <a:lstStyle/>
        <a:p>
          <a:endParaRPr lang="en-US"/>
        </a:p>
      </dgm:t>
    </dgm:pt>
    <dgm:pt modelId="{C8F42A40-0E8C-44A7-8FAE-F5DC686509C9}" type="pres">
      <dgm:prSet presAssocID="{27CDCF5B-CC29-431C-9E86-DA9F3D932D34}" presName="Accent2" presStyleCnt="0"/>
      <dgm:spPr/>
    </dgm:pt>
    <dgm:pt modelId="{DC2AFF5F-51F9-4D04-8D66-E114C72AE2F5}" type="pres">
      <dgm:prSet presAssocID="{27CDCF5B-CC29-431C-9E86-DA9F3D932D34}" presName="Accent" presStyleLbl="bgShp" presStyleIdx="1" presStyleCnt="6"/>
      <dgm:spPr/>
    </dgm:pt>
    <dgm:pt modelId="{A3F0C11F-8DED-433F-924C-DD4BFC2DBB37}" type="pres">
      <dgm:prSet presAssocID="{27CDCF5B-CC29-431C-9E86-DA9F3D932D34}" presName="Child2" presStyleLbl="node1" presStyleIdx="1" presStyleCnt="6">
        <dgm:presLayoutVars>
          <dgm:chMax val="0"/>
          <dgm:chPref val="0"/>
          <dgm:bulletEnabled val="1"/>
        </dgm:presLayoutVars>
      </dgm:prSet>
      <dgm:spPr/>
      <dgm:t>
        <a:bodyPr/>
        <a:lstStyle/>
        <a:p>
          <a:endParaRPr lang="en-US"/>
        </a:p>
      </dgm:t>
    </dgm:pt>
    <dgm:pt modelId="{30A0D8E9-50C5-4135-86CE-2CD22708692B}" type="pres">
      <dgm:prSet presAssocID="{C98DAB43-631E-40B5-8BFC-B30698D785E1}" presName="Accent3" presStyleCnt="0"/>
      <dgm:spPr/>
    </dgm:pt>
    <dgm:pt modelId="{0917E997-C5A0-451F-8D5B-ABC1EC814EC7}" type="pres">
      <dgm:prSet presAssocID="{C98DAB43-631E-40B5-8BFC-B30698D785E1}" presName="Accent" presStyleLbl="bgShp" presStyleIdx="2" presStyleCnt="6"/>
      <dgm:spPr/>
    </dgm:pt>
    <dgm:pt modelId="{89004313-40FF-438A-BA55-6617661430AF}" type="pres">
      <dgm:prSet presAssocID="{C98DAB43-631E-40B5-8BFC-B30698D785E1}" presName="Child3" presStyleLbl="node1" presStyleIdx="2" presStyleCnt="6">
        <dgm:presLayoutVars>
          <dgm:chMax val="0"/>
          <dgm:chPref val="0"/>
          <dgm:bulletEnabled val="1"/>
        </dgm:presLayoutVars>
      </dgm:prSet>
      <dgm:spPr/>
      <dgm:t>
        <a:bodyPr/>
        <a:lstStyle/>
        <a:p>
          <a:endParaRPr lang="en-US"/>
        </a:p>
      </dgm:t>
    </dgm:pt>
    <dgm:pt modelId="{C7EB9EC9-A4C9-4B14-8E7C-745680B657B5}" type="pres">
      <dgm:prSet presAssocID="{58A03D61-4204-47BD-A80B-33223165D146}" presName="Accent4" presStyleCnt="0"/>
      <dgm:spPr/>
    </dgm:pt>
    <dgm:pt modelId="{8D7CC8E5-56D2-4056-8077-EB7D0BC4962D}" type="pres">
      <dgm:prSet presAssocID="{58A03D61-4204-47BD-A80B-33223165D146}" presName="Accent" presStyleLbl="bgShp" presStyleIdx="3" presStyleCnt="6"/>
      <dgm:spPr/>
    </dgm:pt>
    <dgm:pt modelId="{E84B9C45-E891-427C-8CE8-D990A4E602AB}" type="pres">
      <dgm:prSet presAssocID="{58A03D61-4204-47BD-A80B-33223165D146}" presName="Child4" presStyleLbl="node1" presStyleIdx="3" presStyleCnt="6">
        <dgm:presLayoutVars>
          <dgm:chMax val="0"/>
          <dgm:chPref val="0"/>
          <dgm:bulletEnabled val="1"/>
        </dgm:presLayoutVars>
      </dgm:prSet>
      <dgm:spPr/>
      <dgm:t>
        <a:bodyPr/>
        <a:lstStyle/>
        <a:p>
          <a:endParaRPr lang="en-US"/>
        </a:p>
      </dgm:t>
    </dgm:pt>
    <dgm:pt modelId="{06C206E7-7767-41DA-92CF-BDEF149CD05B}" type="pres">
      <dgm:prSet presAssocID="{6DBF6C88-8D7A-4FD0-82B0-87A8667F96E3}" presName="Accent5" presStyleCnt="0"/>
      <dgm:spPr/>
    </dgm:pt>
    <dgm:pt modelId="{C2EE8938-AC32-496B-85E6-07030771B8E0}" type="pres">
      <dgm:prSet presAssocID="{6DBF6C88-8D7A-4FD0-82B0-87A8667F96E3}" presName="Accent" presStyleLbl="bgShp" presStyleIdx="4" presStyleCnt="6"/>
      <dgm:spPr/>
    </dgm:pt>
    <dgm:pt modelId="{93D6908E-CC43-4926-944B-408433C519A7}" type="pres">
      <dgm:prSet presAssocID="{6DBF6C88-8D7A-4FD0-82B0-87A8667F96E3}" presName="Child5" presStyleLbl="node1" presStyleIdx="4" presStyleCnt="6">
        <dgm:presLayoutVars>
          <dgm:chMax val="0"/>
          <dgm:chPref val="0"/>
          <dgm:bulletEnabled val="1"/>
        </dgm:presLayoutVars>
      </dgm:prSet>
      <dgm:spPr/>
      <dgm:t>
        <a:bodyPr/>
        <a:lstStyle/>
        <a:p>
          <a:endParaRPr lang="en-US"/>
        </a:p>
      </dgm:t>
    </dgm:pt>
    <dgm:pt modelId="{BBA82EDA-007F-4CA3-B235-21FB9B1B752B}" type="pres">
      <dgm:prSet presAssocID="{46657C97-00BB-4783-ABFF-C9132722FBBE}" presName="Accent6" presStyleCnt="0"/>
      <dgm:spPr/>
    </dgm:pt>
    <dgm:pt modelId="{2E0FC8FF-7C8E-487F-A9DC-2CA3F01437D9}" type="pres">
      <dgm:prSet presAssocID="{46657C97-00BB-4783-ABFF-C9132722FBBE}" presName="Accent" presStyleLbl="bgShp" presStyleIdx="5" presStyleCnt="6"/>
      <dgm:spPr/>
    </dgm:pt>
    <dgm:pt modelId="{3AA7FD86-F005-474D-8C4B-8F66D4462221}" type="pres">
      <dgm:prSet presAssocID="{46657C97-00BB-4783-ABFF-C9132722FBBE}" presName="Child6" presStyleLbl="node1" presStyleIdx="5" presStyleCnt="6">
        <dgm:presLayoutVars>
          <dgm:chMax val="0"/>
          <dgm:chPref val="0"/>
          <dgm:bulletEnabled val="1"/>
        </dgm:presLayoutVars>
      </dgm:prSet>
      <dgm:spPr/>
      <dgm:t>
        <a:bodyPr/>
        <a:lstStyle/>
        <a:p>
          <a:endParaRPr lang="en-US"/>
        </a:p>
      </dgm:t>
    </dgm:pt>
  </dgm:ptLst>
  <dgm:cxnLst>
    <dgm:cxn modelId="{816CCABB-3B52-4F8F-A9EF-47476CE68CCD}" srcId="{E3618390-9438-4375-AA2A-9CBD3E00E5F9}" destId="{27CDCF5B-CC29-431C-9E86-DA9F3D932D34}" srcOrd="1" destOrd="0" parTransId="{9D13BC80-AEBF-4435-9F43-F80AF6F75100}" sibTransId="{30CB1CC2-1A3A-41A7-ADC2-B8C157179849}"/>
    <dgm:cxn modelId="{5386957F-CC2B-40F3-AAB0-85FD874DB17B}" srcId="{81DA9C8B-8F6E-48A7-8C0B-356A408864D9}" destId="{E3618390-9438-4375-AA2A-9CBD3E00E5F9}" srcOrd="0" destOrd="0" parTransId="{BA39539D-7453-4DD4-8383-E1C6C75D20E9}" sibTransId="{B3D74D3A-D40F-423B-839E-06D5640BBE26}"/>
    <dgm:cxn modelId="{9E4A961D-7598-4B01-B536-A099D4CFC783}" type="presOf" srcId="{4EA3D300-8CDC-4CCE-926C-0409354FFB21}" destId="{FBB498CC-8FF0-4F09-ACD6-0E461BEA4025}" srcOrd="0" destOrd="0" presId="urn:microsoft.com/office/officeart/2011/layout/HexagonRadial"/>
    <dgm:cxn modelId="{FA39ED3E-2A0F-47C4-A8FE-E4A99573F748}" srcId="{E3618390-9438-4375-AA2A-9CBD3E00E5F9}" destId="{C98DAB43-631E-40B5-8BFC-B30698D785E1}" srcOrd="2" destOrd="0" parTransId="{3DEE1C8B-3164-4423-B58E-DBA3D41EC23C}" sibTransId="{5DA9DBB0-2E77-4551-B0B8-6B283BAE25D1}"/>
    <dgm:cxn modelId="{E1AC3F82-D003-44BC-AAA6-E47AD3EB0BFF}" type="presOf" srcId="{C98DAB43-631E-40B5-8BFC-B30698D785E1}" destId="{89004313-40FF-438A-BA55-6617661430AF}" srcOrd="0" destOrd="0" presId="urn:microsoft.com/office/officeart/2011/layout/HexagonRadial"/>
    <dgm:cxn modelId="{070160AB-9EFE-4DFC-B487-326F04D3E9A3}" type="presOf" srcId="{46657C97-00BB-4783-ABFF-C9132722FBBE}" destId="{3AA7FD86-F005-474D-8C4B-8F66D4462221}" srcOrd="0" destOrd="0" presId="urn:microsoft.com/office/officeart/2011/layout/HexagonRadial"/>
    <dgm:cxn modelId="{8BBD6F78-DB98-4C2C-8640-0C621DE96C3A}" type="presOf" srcId="{27CDCF5B-CC29-431C-9E86-DA9F3D932D34}" destId="{A3F0C11F-8DED-433F-924C-DD4BFC2DBB37}" srcOrd="0" destOrd="0" presId="urn:microsoft.com/office/officeart/2011/layout/HexagonRadial"/>
    <dgm:cxn modelId="{588D9CAB-3542-4979-899F-5E76245494A0}" srcId="{E3618390-9438-4375-AA2A-9CBD3E00E5F9}" destId="{46657C97-00BB-4783-ABFF-C9132722FBBE}" srcOrd="5" destOrd="0" parTransId="{2B03105B-A3AC-4AA6-8620-ECA11C72B32F}" sibTransId="{DF68DDCA-D947-439B-B248-E6C3714B35B0}"/>
    <dgm:cxn modelId="{FA16DE39-DE8B-4F87-BA4E-3CCF0DBECC7D}" srcId="{E3618390-9438-4375-AA2A-9CBD3E00E5F9}" destId="{4EA3D300-8CDC-4CCE-926C-0409354FFB21}" srcOrd="0" destOrd="0" parTransId="{0C29F5C7-68CA-4CEA-B823-0B48B93485A5}" sibTransId="{6726922C-01FA-4211-8DCB-F3BEEDDC78D7}"/>
    <dgm:cxn modelId="{0DE1D9DD-DEB0-4C34-B513-2773265D6FAB}" srcId="{E3618390-9438-4375-AA2A-9CBD3E00E5F9}" destId="{6DBF6C88-8D7A-4FD0-82B0-87A8667F96E3}" srcOrd="4" destOrd="0" parTransId="{E90CF4D8-0555-4ACE-8DF1-FA81C04689E7}" sibTransId="{1E04BB22-C465-4C77-80C1-FE804FA11CB1}"/>
    <dgm:cxn modelId="{6C5E0F1B-04DA-4E73-9D76-A1CB532C9958}" type="presOf" srcId="{E3618390-9438-4375-AA2A-9CBD3E00E5F9}" destId="{1340CE53-1F58-496F-8405-F5C5ED29F2B8}" srcOrd="0" destOrd="0" presId="urn:microsoft.com/office/officeart/2011/layout/HexagonRadial"/>
    <dgm:cxn modelId="{86182E95-2FBD-4448-88B2-407624AFCF32}" type="presOf" srcId="{58A03D61-4204-47BD-A80B-33223165D146}" destId="{E84B9C45-E891-427C-8CE8-D990A4E602AB}" srcOrd="0" destOrd="0" presId="urn:microsoft.com/office/officeart/2011/layout/HexagonRadial"/>
    <dgm:cxn modelId="{25178096-1453-45DB-B72A-43B79B91676E}" srcId="{81DA9C8B-8F6E-48A7-8C0B-356A408864D9}" destId="{C7B34E1C-13D6-4063-9493-E91527384B71}" srcOrd="1" destOrd="0" parTransId="{E1F68BC1-C8EB-4651-B91B-0085D641452E}" sibTransId="{0864551F-5A92-4FB6-81A1-E30D1877619E}"/>
    <dgm:cxn modelId="{EC5E15D9-B99B-4491-99C8-18F3D04852B8}" type="presOf" srcId="{81DA9C8B-8F6E-48A7-8C0B-356A408864D9}" destId="{C0854EE5-784D-4613-8864-22A21168AD98}" srcOrd="0" destOrd="0" presId="urn:microsoft.com/office/officeart/2011/layout/HexagonRadial"/>
    <dgm:cxn modelId="{D7E25B32-3850-439C-890A-EACA56E0E131}" srcId="{E3618390-9438-4375-AA2A-9CBD3E00E5F9}" destId="{58A03D61-4204-47BD-A80B-33223165D146}" srcOrd="3" destOrd="0" parTransId="{7A61C495-606E-40CC-9D64-F43896D87288}" sibTransId="{5B3DB125-410B-4FBE-8B6B-5E20E5F24994}"/>
    <dgm:cxn modelId="{D7CE40F9-0C57-4FC4-BCA3-6F129E3B143A}" type="presOf" srcId="{6DBF6C88-8D7A-4FD0-82B0-87A8667F96E3}" destId="{93D6908E-CC43-4926-944B-408433C519A7}" srcOrd="0" destOrd="0" presId="urn:microsoft.com/office/officeart/2011/layout/HexagonRadial"/>
    <dgm:cxn modelId="{84ADD469-12D9-49CC-A3C9-6E85E86E4CA5}" type="presParOf" srcId="{C0854EE5-784D-4613-8864-22A21168AD98}" destId="{1340CE53-1F58-496F-8405-F5C5ED29F2B8}" srcOrd="0" destOrd="0" presId="urn:microsoft.com/office/officeart/2011/layout/HexagonRadial"/>
    <dgm:cxn modelId="{CD6DDEB7-12A1-4242-BC04-3DF4BCCD1488}" type="presParOf" srcId="{C0854EE5-784D-4613-8864-22A21168AD98}" destId="{51D97967-9940-43A7-BEFC-F406F3FE6C67}" srcOrd="1" destOrd="0" presId="urn:microsoft.com/office/officeart/2011/layout/HexagonRadial"/>
    <dgm:cxn modelId="{6022A625-68F5-40B8-88C5-7D9D215771F3}" type="presParOf" srcId="{51D97967-9940-43A7-BEFC-F406F3FE6C67}" destId="{5B1576F5-3BD0-44F3-BC39-97E7D6517C5B}" srcOrd="0" destOrd="0" presId="urn:microsoft.com/office/officeart/2011/layout/HexagonRadial"/>
    <dgm:cxn modelId="{A92E965E-2D69-41B1-8DFB-FFA81AB37528}" type="presParOf" srcId="{C0854EE5-784D-4613-8864-22A21168AD98}" destId="{FBB498CC-8FF0-4F09-ACD6-0E461BEA4025}" srcOrd="2" destOrd="0" presId="urn:microsoft.com/office/officeart/2011/layout/HexagonRadial"/>
    <dgm:cxn modelId="{A19C1A5E-51D8-4AAD-A9BF-88B590826777}" type="presParOf" srcId="{C0854EE5-784D-4613-8864-22A21168AD98}" destId="{C8F42A40-0E8C-44A7-8FAE-F5DC686509C9}" srcOrd="3" destOrd="0" presId="urn:microsoft.com/office/officeart/2011/layout/HexagonRadial"/>
    <dgm:cxn modelId="{C816FDDC-36EF-4F4D-B7E7-28BE2E354C87}" type="presParOf" srcId="{C8F42A40-0E8C-44A7-8FAE-F5DC686509C9}" destId="{DC2AFF5F-51F9-4D04-8D66-E114C72AE2F5}" srcOrd="0" destOrd="0" presId="urn:microsoft.com/office/officeart/2011/layout/HexagonRadial"/>
    <dgm:cxn modelId="{F12FA22F-4977-4BCA-8A53-49E91E5CFB74}" type="presParOf" srcId="{C0854EE5-784D-4613-8864-22A21168AD98}" destId="{A3F0C11F-8DED-433F-924C-DD4BFC2DBB37}" srcOrd="4" destOrd="0" presId="urn:microsoft.com/office/officeart/2011/layout/HexagonRadial"/>
    <dgm:cxn modelId="{7C079E4C-327D-4019-B3CA-E80621EF3F6D}" type="presParOf" srcId="{C0854EE5-784D-4613-8864-22A21168AD98}" destId="{30A0D8E9-50C5-4135-86CE-2CD22708692B}" srcOrd="5" destOrd="0" presId="urn:microsoft.com/office/officeart/2011/layout/HexagonRadial"/>
    <dgm:cxn modelId="{EF20E3E2-F3C8-48E3-8F2D-B42F92CA3452}" type="presParOf" srcId="{30A0D8E9-50C5-4135-86CE-2CD22708692B}" destId="{0917E997-C5A0-451F-8D5B-ABC1EC814EC7}" srcOrd="0" destOrd="0" presId="urn:microsoft.com/office/officeart/2011/layout/HexagonRadial"/>
    <dgm:cxn modelId="{59ABF972-3ED4-4F63-B241-112482591ED7}" type="presParOf" srcId="{C0854EE5-784D-4613-8864-22A21168AD98}" destId="{89004313-40FF-438A-BA55-6617661430AF}" srcOrd="6" destOrd="0" presId="urn:microsoft.com/office/officeart/2011/layout/HexagonRadial"/>
    <dgm:cxn modelId="{5189FA3B-0004-48FA-B277-8565719EA08B}" type="presParOf" srcId="{C0854EE5-784D-4613-8864-22A21168AD98}" destId="{C7EB9EC9-A4C9-4B14-8E7C-745680B657B5}" srcOrd="7" destOrd="0" presId="urn:microsoft.com/office/officeart/2011/layout/HexagonRadial"/>
    <dgm:cxn modelId="{EF15053E-74DC-460C-8E07-FAA3B56DC830}" type="presParOf" srcId="{C7EB9EC9-A4C9-4B14-8E7C-745680B657B5}" destId="{8D7CC8E5-56D2-4056-8077-EB7D0BC4962D}" srcOrd="0" destOrd="0" presId="urn:microsoft.com/office/officeart/2011/layout/HexagonRadial"/>
    <dgm:cxn modelId="{3096B88C-413E-420C-B08A-614AA22E092D}" type="presParOf" srcId="{C0854EE5-784D-4613-8864-22A21168AD98}" destId="{E84B9C45-E891-427C-8CE8-D990A4E602AB}" srcOrd="8" destOrd="0" presId="urn:microsoft.com/office/officeart/2011/layout/HexagonRadial"/>
    <dgm:cxn modelId="{EBA06CEA-E20A-44EE-B7F7-E957FC43A6B9}" type="presParOf" srcId="{C0854EE5-784D-4613-8864-22A21168AD98}" destId="{06C206E7-7767-41DA-92CF-BDEF149CD05B}" srcOrd="9" destOrd="0" presId="urn:microsoft.com/office/officeart/2011/layout/HexagonRadial"/>
    <dgm:cxn modelId="{7D7F30B3-F60C-49B2-805C-FF9082C44AAA}" type="presParOf" srcId="{06C206E7-7767-41DA-92CF-BDEF149CD05B}" destId="{C2EE8938-AC32-496B-85E6-07030771B8E0}" srcOrd="0" destOrd="0" presId="urn:microsoft.com/office/officeart/2011/layout/HexagonRadial"/>
    <dgm:cxn modelId="{0DBBADFB-8737-4FD4-8695-0AB7C07CF924}" type="presParOf" srcId="{C0854EE5-784D-4613-8864-22A21168AD98}" destId="{93D6908E-CC43-4926-944B-408433C519A7}" srcOrd="10" destOrd="0" presId="urn:microsoft.com/office/officeart/2011/layout/HexagonRadial"/>
    <dgm:cxn modelId="{3417935F-CA15-4FE2-A685-79FE01723617}" type="presParOf" srcId="{C0854EE5-784D-4613-8864-22A21168AD98}" destId="{BBA82EDA-007F-4CA3-B235-21FB9B1B752B}" srcOrd="11" destOrd="0" presId="urn:microsoft.com/office/officeart/2011/layout/HexagonRadial"/>
    <dgm:cxn modelId="{1DB69F2C-B9C7-407F-93ED-057E6417D6C3}" type="presParOf" srcId="{BBA82EDA-007F-4CA3-B235-21FB9B1B752B}" destId="{2E0FC8FF-7C8E-487F-A9DC-2CA3F01437D9}" srcOrd="0" destOrd="0" presId="urn:microsoft.com/office/officeart/2011/layout/HexagonRadial"/>
    <dgm:cxn modelId="{EDCD96C5-DD52-45C8-AECF-E6EC349541C2}" type="presParOf" srcId="{C0854EE5-784D-4613-8864-22A21168AD98}" destId="{3AA7FD86-F005-474D-8C4B-8F66D4462221}" srcOrd="12" destOrd="0" presId="urn:microsoft.com/office/officeart/2011/layout/HexagonRadial"/>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A3CA6B-D410-411A-8158-7E0C1E7F8670}" type="doc">
      <dgm:prSet loTypeId="urn:microsoft.com/office/officeart/2005/8/layout/cycle8" loCatId="cycle" qsTypeId="urn:microsoft.com/office/officeart/2005/8/quickstyle/simple1" qsCatId="simple" csTypeId="urn:microsoft.com/office/officeart/2005/8/colors/colorful2" csCatId="colorful" phldr="1"/>
      <dgm:spPr/>
    </dgm:pt>
    <dgm:pt modelId="{6628A0C3-C669-4811-844A-6E9CD34DE645}">
      <dgm:prSet phldrT="[Text]"/>
      <dgm:spPr/>
      <dgm:t>
        <a:bodyPr/>
        <a:lstStyle/>
        <a:p>
          <a:r>
            <a:rPr lang="en-US" dirty="0"/>
            <a:t>Better outcomes for patients</a:t>
          </a:r>
        </a:p>
      </dgm:t>
    </dgm:pt>
    <dgm:pt modelId="{95D5E6A8-B554-47DE-84AD-411C1AB63956}" type="parTrans" cxnId="{BCB67EF6-594E-466E-A411-6372FF1C3DA4}">
      <dgm:prSet/>
      <dgm:spPr/>
      <dgm:t>
        <a:bodyPr/>
        <a:lstStyle/>
        <a:p>
          <a:endParaRPr lang="en-US"/>
        </a:p>
      </dgm:t>
    </dgm:pt>
    <dgm:pt modelId="{A2DCCE44-7865-4799-92BF-3BD1309FD97A}" type="sibTrans" cxnId="{BCB67EF6-594E-466E-A411-6372FF1C3DA4}">
      <dgm:prSet/>
      <dgm:spPr/>
      <dgm:t>
        <a:bodyPr/>
        <a:lstStyle/>
        <a:p>
          <a:endParaRPr lang="en-US"/>
        </a:p>
      </dgm:t>
    </dgm:pt>
    <dgm:pt modelId="{C103F5B6-0BD4-4867-A108-96899A041DEB}">
      <dgm:prSet phldrT="[Text]"/>
      <dgm:spPr/>
      <dgm:t>
        <a:bodyPr/>
        <a:lstStyle/>
        <a:p>
          <a:r>
            <a:rPr lang="en-US" dirty="0"/>
            <a:t>Better experience of care</a:t>
          </a:r>
        </a:p>
      </dgm:t>
    </dgm:pt>
    <dgm:pt modelId="{E75D0C3B-AF3B-4C33-9DCC-2D957DFB2268}" type="parTrans" cxnId="{06E504BE-7B42-4107-9B42-E50A2C44737B}">
      <dgm:prSet/>
      <dgm:spPr/>
      <dgm:t>
        <a:bodyPr/>
        <a:lstStyle/>
        <a:p>
          <a:endParaRPr lang="en-US"/>
        </a:p>
      </dgm:t>
    </dgm:pt>
    <dgm:pt modelId="{0E244510-DDFE-45CF-8FED-A3C9984F70B0}" type="sibTrans" cxnId="{06E504BE-7B42-4107-9B42-E50A2C44737B}">
      <dgm:prSet/>
      <dgm:spPr/>
      <dgm:t>
        <a:bodyPr/>
        <a:lstStyle/>
        <a:p>
          <a:endParaRPr lang="en-US"/>
        </a:p>
      </dgm:t>
    </dgm:pt>
    <dgm:pt modelId="{4A5219C8-3507-4814-A199-BA27D4036D3F}">
      <dgm:prSet phldrT="[Text]"/>
      <dgm:spPr/>
      <dgm:t>
        <a:bodyPr/>
        <a:lstStyle/>
        <a:p>
          <a:r>
            <a:rPr lang="en-IE" i="1" dirty="0">
              <a:latin typeface="Arial" panose="020B0604020202020204" pitchFamily="34" charset="0"/>
              <a:cs typeface="Arial" panose="020B0604020202020204" pitchFamily="34" charset="0"/>
            </a:rPr>
            <a:t>Continued development and supported  staff in delivering quality care” </a:t>
          </a:r>
          <a:endParaRPr lang="en-US" dirty="0"/>
        </a:p>
      </dgm:t>
    </dgm:pt>
    <dgm:pt modelId="{84D9E04F-1A8F-439A-B72C-5ECF1E2E719D}" type="parTrans" cxnId="{80502C21-9176-4E57-B889-FE7EA2202150}">
      <dgm:prSet/>
      <dgm:spPr/>
      <dgm:t>
        <a:bodyPr/>
        <a:lstStyle/>
        <a:p>
          <a:endParaRPr lang="en-US"/>
        </a:p>
      </dgm:t>
    </dgm:pt>
    <dgm:pt modelId="{B8A1F758-0565-4FF0-B3CD-075E9625BF3B}" type="sibTrans" cxnId="{80502C21-9176-4E57-B889-FE7EA2202150}">
      <dgm:prSet/>
      <dgm:spPr/>
      <dgm:t>
        <a:bodyPr/>
        <a:lstStyle/>
        <a:p>
          <a:endParaRPr lang="en-US"/>
        </a:p>
      </dgm:t>
    </dgm:pt>
    <dgm:pt modelId="{E3C42074-8899-44CF-8471-03455EB6081F}" type="pres">
      <dgm:prSet presAssocID="{E0A3CA6B-D410-411A-8158-7E0C1E7F8670}" presName="compositeShape" presStyleCnt="0">
        <dgm:presLayoutVars>
          <dgm:chMax val="7"/>
          <dgm:dir/>
          <dgm:resizeHandles val="exact"/>
        </dgm:presLayoutVars>
      </dgm:prSet>
      <dgm:spPr/>
    </dgm:pt>
    <dgm:pt modelId="{775A993B-4427-4637-86F0-3A9443E7E500}" type="pres">
      <dgm:prSet presAssocID="{E0A3CA6B-D410-411A-8158-7E0C1E7F8670}" presName="wedge1" presStyleLbl="node1" presStyleIdx="0" presStyleCnt="3"/>
      <dgm:spPr/>
      <dgm:t>
        <a:bodyPr/>
        <a:lstStyle/>
        <a:p>
          <a:endParaRPr lang="en-US"/>
        </a:p>
      </dgm:t>
    </dgm:pt>
    <dgm:pt modelId="{82790171-4AE5-4C2B-A8D0-878D98AB7326}" type="pres">
      <dgm:prSet presAssocID="{E0A3CA6B-D410-411A-8158-7E0C1E7F8670}" presName="dummy1a" presStyleCnt="0"/>
      <dgm:spPr/>
    </dgm:pt>
    <dgm:pt modelId="{17DC9F7F-B305-4AF5-9200-3D421C87BB75}" type="pres">
      <dgm:prSet presAssocID="{E0A3CA6B-D410-411A-8158-7E0C1E7F8670}" presName="dummy1b" presStyleCnt="0"/>
      <dgm:spPr/>
    </dgm:pt>
    <dgm:pt modelId="{DE1891F4-A4F6-4D52-BFD6-6293BB02BB66}" type="pres">
      <dgm:prSet presAssocID="{E0A3CA6B-D410-411A-8158-7E0C1E7F8670}" presName="wedge1Tx" presStyleLbl="node1" presStyleIdx="0" presStyleCnt="3">
        <dgm:presLayoutVars>
          <dgm:chMax val="0"/>
          <dgm:chPref val="0"/>
          <dgm:bulletEnabled val="1"/>
        </dgm:presLayoutVars>
      </dgm:prSet>
      <dgm:spPr/>
      <dgm:t>
        <a:bodyPr/>
        <a:lstStyle/>
        <a:p>
          <a:endParaRPr lang="en-US"/>
        </a:p>
      </dgm:t>
    </dgm:pt>
    <dgm:pt modelId="{D7E36F9C-C15F-43B4-8DD6-FD5F6946681A}" type="pres">
      <dgm:prSet presAssocID="{E0A3CA6B-D410-411A-8158-7E0C1E7F8670}" presName="wedge2" presStyleLbl="node1" presStyleIdx="1" presStyleCnt="3"/>
      <dgm:spPr/>
      <dgm:t>
        <a:bodyPr/>
        <a:lstStyle/>
        <a:p>
          <a:endParaRPr lang="en-US"/>
        </a:p>
      </dgm:t>
    </dgm:pt>
    <dgm:pt modelId="{6C48433B-036D-4134-8D36-4DE389B3A234}" type="pres">
      <dgm:prSet presAssocID="{E0A3CA6B-D410-411A-8158-7E0C1E7F8670}" presName="dummy2a" presStyleCnt="0"/>
      <dgm:spPr/>
    </dgm:pt>
    <dgm:pt modelId="{CD106715-ADC9-4AB9-AD6B-1A4212F8D4DD}" type="pres">
      <dgm:prSet presAssocID="{E0A3CA6B-D410-411A-8158-7E0C1E7F8670}" presName="dummy2b" presStyleCnt="0"/>
      <dgm:spPr/>
    </dgm:pt>
    <dgm:pt modelId="{ACBFF643-AC8C-433A-B026-63DA02CF71B8}" type="pres">
      <dgm:prSet presAssocID="{E0A3CA6B-D410-411A-8158-7E0C1E7F8670}" presName="wedge2Tx" presStyleLbl="node1" presStyleIdx="1" presStyleCnt="3">
        <dgm:presLayoutVars>
          <dgm:chMax val="0"/>
          <dgm:chPref val="0"/>
          <dgm:bulletEnabled val="1"/>
        </dgm:presLayoutVars>
      </dgm:prSet>
      <dgm:spPr/>
      <dgm:t>
        <a:bodyPr/>
        <a:lstStyle/>
        <a:p>
          <a:endParaRPr lang="en-US"/>
        </a:p>
      </dgm:t>
    </dgm:pt>
    <dgm:pt modelId="{9C358985-55F8-4334-8E2D-3689B2E9FDC8}" type="pres">
      <dgm:prSet presAssocID="{E0A3CA6B-D410-411A-8158-7E0C1E7F8670}" presName="wedge3" presStyleLbl="node1" presStyleIdx="2" presStyleCnt="3"/>
      <dgm:spPr/>
      <dgm:t>
        <a:bodyPr/>
        <a:lstStyle/>
        <a:p>
          <a:endParaRPr lang="en-US"/>
        </a:p>
      </dgm:t>
    </dgm:pt>
    <dgm:pt modelId="{A0E282F1-2D5C-4E06-8F4D-9BBBEF9EE45D}" type="pres">
      <dgm:prSet presAssocID="{E0A3CA6B-D410-411A-8158-7E0C1E7F8670}" presName="dummy3a" presStyleCnt="0"/>
      <dgm:spPr/>
    </dgm:pt>
    <dgm:pt modelId="{58465B20-4843-430A-8087-DAE904DF92AA}" type="pres">
      <dgm:prSet presAssocID="{E0A3CA6B-D410-411A-8158-7E0C1E7F8670}" presName="dummy3b" presStyleCnt="0"/>
      <dgm:spPr/>
    </dgm:pt>
    <dgm:pt modelId="{87733074-EE3C-429A-9637-6B39DA7A0ED3}" type="pres">
      <dgm:prSet presAssocID="{E0A3CA6B-D410-411A-8158-7E0C1E7F8670}" presName="wedge3Tx" presStyleLbl="node1" presStyleIdx="2" presStyleCnt="3">
        <dgm:presLayoutVars>
          <dgm:chMax val="0"/>
          <dgm:chPref val="0"/>
          <dgm:bulletEnabled val="1"/>
        </dgm:presLayoutVars>
      </dgm:prSet>
      <dgm:spPr/>
      <dgm:t>
        <a:bodyPr/>
        <a:lstStyle/>
        <a:p>
          <a:endParaRPr lang="en-US"/>
        </a:p>
      </dgm:t>
    </dgm:pt>
    <dgm:pt modelId="{E0658F19-816F-48E4-97AB-EF86305B2AE5}" type="pres">
      <dgm:prSet presAssocID="{A2DCCE44-7865-4799-92BF-3BD1309FD97A}" presName="arrowWedge1" presStyleLbl="fgSibTrans2D1" presStyleIdx="0" presStyleCnt="3"/>
      <dgm:spPr/>
    </dgm:pt>
    <dgm:pt modelId="{7B172C74-79EA-4B4B-8973-BFE001B46242}" type="pres">
      <dgm:prSet presAssocID="{0E244510-DDFE-45CF-8FED-A3C9984F70B0}" presName="arrowWedge2" presStyleLbl="fgSibTrans2D1" presStyleIdx="1" presStyleCnt="3"/>
      <dgm:spPr/>
    </dgm:pt>
    <dgm:pt modelId="{AFB76419-2A94-43F8-90E7-6B40F9FD35F7}" type="pres">
      <dgm:prSet presAssocID="{B8A1F758-0565-4FF0-B3CD-075E9625BF3B}" presName="arrowWedge3" presStyleLbl="fgSibTrans2D1" presStyleIdx="2" presStyleCnt="3"/>
      <dgm:spPr/>
    </dgm:pt>
  </dgm:ptLst>
  <dgm:cxnLst>
    <dgm:cxn modelId="{0AB4AF38-8E32-4B11-9E31-FAEB2D8A488B}" type="presOf" srcId="{E0A3CA6B-D410-411A-8158-7E0C1E7F8670}" destId="{E3C42074-8899-44CF-8471-03455EB6081F}" srcOrd="0" destOrd="0" presId="urn:microsoft.com/office/officeart/2005/8/layout/cycle8"/>
    <dgm:cxn modelId="{80502C21-9176-4E57-B889-FE7EA2202150}" srcId="{E0A3CA6B-D410-411A-8158-7E0C1E7F8670}" destId="{4A5219C8-3507-4814-A199-BA27D4036D3F}" srcOrd="2" destOrd="0" parTransId="{84D9E04F-1A8F-439A-B72C-5ECF1E2E719D}" sibTransId="{B8A1F758-0565-4FF0-B3CD-075E9625BF3B}"/>
    <dgm:cxn modelId="{36AB4C03-D012-4E66-B30F-994166025D86}" type="presOf" srcId="{4A5219C8-3507-4814-A199-BA27D4036D3F}" destId="{87733074-EE3C-429A-9637-6B39DA7A0ED3}" srcOrd="1" destOrd="0" presId="urn:microsoft.com/office/officeart/2005/8/layout/cycle8"/>
    <dgm:cxn modelId="{06E504BE-7B42-4107-9B42-E50A2C44737B}" srcId="{E0A3CA6B-D410-411A-8158-7E0C1E7F8670}" destId="{C103F5B6-0BD4-4867-A108-96899A041DEB}" srcOrd="1" destOrd="0" parTransId="{E75D0C3B-AF3B-4C33-9DCC-2D957DFB2268}" sibTransId="{0E244510-DDFE-45CF-8FED-A3C9984F70B0}"/>
    <dgm:cxn modelId="{D9D8ABF5-9F29-42DB-98A3-9F468A489CBB}" type="presOf" srcId="{6628A0C3-C669-4811-844A-6E9CD34DE645}" destId="{DE1891F4-A4F6-4D52-BFD6-6293BB02BB66}" srcOrd="1" destOrd="0" presId="urn:microsoft.com/office/officeart/2005/8/layout/cycle8"/>
    <dgm:cxn modelId="{1B60AC6F-2E17-4B6D-8DBD-8A55467A799D}" type="presOf" srcId="{C103F5B6-0BD4-4867-A108-96899A041DEB}" destId="{ACBFF643-AC8C-433A-B026-63DA02CF71B8}" srcOrd="1" destOrd="0" presId="urn:microsoft.com/office/officeart/2005/8/layout/cycle8"/>
    <dgm:cxn modelId="{9FD315EA-7C63-4C64-A3D2-8BABF93C8D5C}" type="presOf" srcId="{C103F5B6-0BD4-4867-A108-96899A041DEB}" destId="{D7E36F9C-C15F-43B4-8DD6-FD5F6946681A}" srcOrd="0" destOrd="0" presId="urn:microsoft.com/office/officeart/2005/8/layout/cycle8"/>
    <dgm:cxn modelId="{6665960E-EAE1-4A36-857A-61C13C66DFC0}" type="presOf" srcId="{6628A0C3-C669-4811-844A-6E9CD34DE645}" destId="{775A993B-4427-4637-86F0-3A9443E7E500}" srcOrd="0" destOrd="0" presId="urn:microsoft.com/office/officeart/2005/8/layout/cycle8"/>
    <dgm:cxn modelId="{BCB67EF6-594E-466E-A411-6372FF1C3DA4}" srcId="{E0A3CA6B-D410-411A-8158-7E0C1E7F8670}" destId="{6628A0C3-C669-4811-844A-6E9CD34DE645}" srcOrd="0" destOrd="0" parTransId="{95D5E6A8-B554-47DE-84AD-411C1AB63956}" sibTransId="{A2DCCE44-7865-4799-92BF-3BD1309FD97A}"/>
    <dgm:cxn modelId="{876A8710-237C-4DEF-9DA3-240CBB4540B3}" type="presOf" srcId="{4A5219C8-3507-4814-A199-BA27D4036D3F}" destId="{9C358985-55F8-4334-8E2D-3689B2E9FDC8}" srcOrd="0" destOrd="0" presId="urn:microsoft.com/office/officeart/2005/8/layout/cycle8"/>
    <dgm:cxn modelId="{15534AB4-E22F-4FB1-8E27-8281549CB247}" type="presParOf" srcId="{E3C42074-8899-44CF-8471-03455EB6081F}" destId="{775A993B-4427-4637-86F0-3A9443E7E500}" srcOrd="0" destOrd="0" presId="urn:microsoft.com/office/officeart/2005/8/layout/cycle8"/>
    <dgm:cxn modelId="{7BF1073C-31E9-4E85-AB22-8D986C701E75}" type="presParOf" srcId="{E3C42074-8899-44CF-8471-03455EB6081F}" destId="{82790171-4AE5-4C2B-A8D0-878D98AB7326}" srcOrd="1" destOrd="0" presId="urn:microsoft.com/office/officeart/2005/8/layout/cycle8"/>
    <dgm:cxn modelId="{7D8750C1-40F2-4AA4-96FD-F1D4AE4041A6}" type="presParOf" srcId="{E3C42074-8899-44CF-8471-03455EB6081F}" destId="{17DC9F7F-B305-4AF5-9200-3D421C87BB75}" srcOrd="2" destOrd="0" presId="urn:microsoft.com/office/officeart/2005/8/layout/cycle8"/>
    <dgm:cxn modelId="{DDDC10B0-B0B8-425A-9E56-36C42FF9F9D3}" type="presParOf" srcId="{E3C42074-8899-44CF-8471-03455EB6081F}" destId="{DE1891F4-A4F6-4D52-BFD6-6293BB02BB66}" srcOrd="3" destOrd="0" presId="urn:microsoft.com/office/officeart/2005/8/layout/cycle8"/>
    <dgm:cxn modelId="{4EE23EB5-6D4A-4140-9562-427A85A32D6D}" type="presParOf" srcId="{E3C42074-8899-44CF-8471-03455EB6081F}" destId="{D7E36F9C-C15F-43B4-8DD6-FD5F6946681A}" srcOrd="4" destOrd="0" presId="urn:microsoft.com/office/officeart/2005/8/layout/cycle8"/>
    <dgm:cxn modelId="{30A63497-3B45-49FD-8DBF-EC607447AFEF}" type="presParOf" srcId="{E3C42074-8899-44CF-8471-03455EB6081F}" destId="{6C48433B-036D-4134-8D36-4DE389B3A234}" srcOrd="5" destOrd="0" presId="urn:microsoft.com/office/officeart/2005/8/layout/cycle8"/>
    <dgm:cxn modelId="{E1352750-3084-4948-BFF5-C1C6F2A894EA}" type="presParOf" srcId="{E3C42074-8899-44CF-8471-03455EB6081F}" destId="{CD106715-ADC9-4AB9-AD6B-1A4212F8D4DD}" srcOrd="6" destOrd="0" presId="urn:microsoft.com/office/officeart/2005/8/layout/cycle8"/>
    <dgm:cxn modelId="{F1D5822B-18D3-4BAF-A855-60BFC932493B}" type="presParOf" srcId="{E3C42074-8899-44CF-8471-03455EB6081F}" destId="{ACBFF643-AC8C-433A-B026-63DA02CF71B8}" srcOrd="7" destOrd="0" presId="urn:microsoft.com/office/officeart/2005/8/layout/cycle8"/>
    <dgm:cxn modelId="{E550FB00-B0D5-4442-92D6-839775FDACA6}" type="presParOf" srcId="{E3C42074-8899-44CF-8471-03455EB6081F}" destId="{9C358985-55F8-4334-8E2D-3689B2E9FDC8}" srcOrd="8" destOrd="0" presId="urn:microsoft.com/office/officeart/2005/8/layout/cycle8"/>
    <dgm:cxn modelId="{F91D2752-01F4-4AE4-8BB2-075516198FB2}" type="presParOf" srcId="{E3C42074-8899-44CF-8471-03455EB6081F}" destId="{A0E282F1-2D5C-4E06-8F4D-9BBBEF9EE45D}" srcOrd="9" destOrd="0" presId="urn:microsoft.com/office/officeart/2005/8/layout/cycle8"/>
    <dgm:cxn modelId="{A8D387A9-1AE1-4295-A8FA-4BC8E12E3350}" type="presParOf" srcId="{E3C42074-8899-44CF-8471-03455EB6081F}" destId="{58465B20-4843-430A-8087-DAE904DF92AA}" srcOrd="10" destOrd="0" presId="urn:microsoft.com/office/officeart/2005/8/layout/cycle8"/>
    <dgm:cxn modelId="{874AACEA-7385-4F81-942F-AE23C82FA48A}" type="presParOf" srcId="{E3C42074-8899-44CF-8471-03455EB6081F}" destId="{87733074-EE3C-429A-9637-6B39DA7A0ED3}" srcOrd="11" destOrd="0" presId="urn:microsoft.com/office/officeart/2005/8/layout/cycle8"/>
    <dgm:cxn modelId="{A39065DB-7AD9-40EE-B05E-F30C45F0C035}" type="presParOf" srcId="{E3C42074-8899-44CF-8471-03455EB6081F}" destId="{E0658F19-816F-48E4-97AB-EF86305B2AE5}" srcOrd="12" destOrd="0" presId="urn:microsoft.com/office/officeart/2005/8/layout/cycle8"/>
    <dgm:cxn modelId="{BE40D027-8214-44F8-B2DC-DB4747B05A6E}" type="presParOf" srcId="{E3C42074-8899-44CF-8471-03455EB6081F}" destId="{7B172C74-79EA-4B4B-8973-BFE001B46242}" srcOrd="13" destOrd="0" presId="urn:microsoft.com/office/officeart/2005/8/layout/cycle8"/>
    <dgm:cxn modelId="{6F5CF643-062C-478F-96B2-23D15145989E}" type="presParOf" srcId="{E3C42074-8899-44CF-8471-03455EB6081F}" destId="{AFB76419-2A94-43F8-90E7-6B40F9FD35F7}"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AA1753-ED06-45AC-B976-E6F44FE9922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69E068CE-CC6C-493E-B578-D219951B2818}">
      <dgm:prSet phldrT="[Text]"/>
      <dgm:spPr/>
      <dgm:t>
        <a:bodyPr/>
        <a:lstStyle/>
        <a:p>
          <a:r>
            <a:rPr lang="en-US" sz="2100" dirty="0"/>
            <a:t>Science of Improvement</a:t>
          </a:r>
        </a:p>
      </dgm:t>
    </dgm:pt>
    <dgm:pt modelId="{43867571-A57E-48D3-B8FD-512A97F371E7}" type="parTrans" cxnId="{A96A850E-DE3C-450F-A1DA-96B7A845917D}">
      <dgm:prSet/>
      <dgm:spPr/>
      <dgm:t>
        <a:bodyPr/>
        <a:lstStyle/>
        <a:p>
          <a:endParaRPr lang="en-US"/>
        </a:p>
      </dgm:t>
    </dgm:pt>
    <dgm:pt modelId="{294D9FCD-2E62-45B9-AD61-894E04D7F121}" type="sibTrans" cxnId="{A96A850E-DE3C-450F-A1DA-96B7A845917D}">
      <dgm:prSet/>
      <dgm:spPr/>
      <dgm:t>
        <a:bodyPr/>
        <a:lstStyle/>
        <a:p>
          <a:endParaRPr lang="en-US"/>
        </a:p>
      </dgm:t>
    </dgm:pt>
    <dgm:pt modelId="{1FC31734-6754-4430-A55D-175C74824774}">
      <dgm:prSet phldrT="[Text]" custT="1"/>
      <dgm:spPr/>
      <dgm:t>
        <a:bodyPr/>
        <a:lstStyle/>
        <a:p>
          <a:r>
            <a:rPr lang="en-US" sz="2000" dirty="0"/>
            <a:t>Understand the problem</a:t>
          </a:r>
        </a:p>
      </dgm:t>
    </dgm:pt>
    <dgm:pt modelId="{653D1C99-3D79-4EE4-8239-8B262F0FDF15}" type="parTrans" cxnId="{4F9CC163-A75C-4038-A737-7435C848C648}">
      <dgm:prSet/>
      <dgm:spPr/>
      <dgm:t>
        <a:bodyPr/>
        <a:lstStyle/>
        <a:p>
          <a:endParaRPr lang="en-US"/>
        </a:p>
      </dgm:t>
    </dgm:pt>
    <dgm:pt modelId="{B75CA5FB-8E06-46F5-8FA9-B3168487A991}" type="sibTrans" cxnId="{4F9CC163-A75C-4038-A737-7435C848C648}">
      <dgm:prSet/>
      <dgm:spPr/>
      <dgm:t>
        <a:bodyPr/>
        <a:lstStyle/>
        <a:p>
          <a:endParaRPr lang="en-US"/>
        </a:p>
      </dgm:t>
    </dgm:pt>
    <dgm:pt modelId="{B8D05276-7032-475D-9A7B-A3BB9FAF5771}">
      <dgm:prSet phldrT="[Text]" custT="1"/>
      <dgm:spPr/>
      <dgm:t>
        <a:bodyPr/>
        <a:lstStyle/>
        <a:p>
          <a:r>
            <a:rPr lang="en-US" sz="2000" dirty="0"/>
            <a:t>Use data to </a:t>
          </a:r>
          <a:r>
            <a:rPr lang="en-US" sz="2000" dirty="0" err="1"/>
            <a:t>analyse</a:t>
          </a:r>
          <a:r>
            <a:rPr lang="en-US" sz="2000" dirty="0"/>
            <a:t> the problem and its causes</a:t>
          </a:r>
        </a:p>
      </dgm:t>
    </dgm:pt>
    <dgm:pt modelId="{9D7CA8A0-BADF-4338-A3EE-58A762AFA219}" type="parTrans" cxnId="{C63646C3-9A4D-44EA-8ABF-68D41E501964}">
      <dgm:prSet/>
      <dgm:spPr/>
      <dgm:t>
        <a:bodyPr/>
        <a:lstStyle/>
        <a:p>
          <a:endParaRPr lang="en-US"/>
        </a:p>
      </dgm:t>
    </dgm:pt>
    <dgm:pt modelId="{3768911E-1D91-40D0-9644-FF72F82AB348}" type="sibTrans" cxnId="{C63646C3-9A4D-44EA-8ABF-68D41E501964}">
      <dgm:prSet/>
      <dgm:spPr/>
      <dgm:t>
        <a:bodyPr/>
        <a:lstStyle/>
        <a:p>
          <a:endParaRPr lang="en-US"/>
        </a:p>
      </dgm:t>
    </dgm:pt>
    <dgm:pt modelId="{568393C4-CF4C-4533-9F2D-1517CAA2F2E5}">
      <dgm:prSet phldrT="[Text]" custT="1"/>
      <dgm:spPr/>
      <dgm:t>
        <a:bodyPr/>
        <a:lstStyle/>
        <a:p>
          <a:r>
            <a:rPr lang="en-US" sz="2000" dirty="0"/>
            <a:t>Build knowledge about the problem and the solution</a:t>
          </a:r>
        </a:p>
      </dgm:t>
    </dgm:pt>
    <dgm:pt modelId="{F48C15C5-690F-4687-B320-A75489F33898}" type="parTrans" cxnId="{AF1A6C04-A0C0-4E74-BD94-4EDC6B34850A}">
      <dgm:prSet/>
      <dgm:spPr/>
      <dgm:t>
        <a:bodyPr/>
        <a:lstStyle/>
        <a:p>
          <a:endParaRPr lang="en-US"/>
        </a:p>
      </dgm:t>
    </dgm:pt>
    <dgm:pt modelId="{1FBB2AC3-9E7C-462B-AF25-0D39CEE03FEE}" type="sibTrans" cxnId="{AF1A6C04-A0C0-4E74-BD94-4EDC6B34850A}">
      <dgm:prSet/>
      <dgm:spPr/>
      <dgm:t>
        <a:bodyPr/>
        <a:lstStyle/>
        <a:p>
          <a:endParaRPr lang="en-US"/>
        </a:p>
      </dgm:t>
    </dgm:pt>
    <dgm:pt modelId="{A89FBBAA-4C0E-4AF6-92CA-B152FC71C8E6}">
      <dgm:prSet phldrT="[Text]" custT="1"/>
      <dgm:spPr/>
      <dgm:t>
        <a:bodyPr/>
        <a:lstStyle/>
        <a:p>
          <a:r>
            <a:rPr lang="en-US" sz="2000" dirty="0"/>
            <a:t>People and change/</a:t>
          </a:r>
          <a:r>
            <a:rPr lang="en-IE" sz="2000" dirty="0"/>
            <a:t>Build will</a:t>
          </a:r>
          <a:endParaRPr lang="en-US" sz="2000" dirty="0"/>
        </a:p>
      </dgm:t>
    </dgm:pt>
    <dgm:pt modelId="{F2E1D4F1-4D22-4C5F-8A99-14B5752F9CC4}" type="parTrans" cxnId="{FEBD1F11-7EA8-4D7D-9D3E-EA0514DCB5B9}">
      <dgm:prSet/>
      <dgm:spPr/>
      <dgm:t>
        <a:bodyPr/>
        <a:lstStyle/>
        <a:p>
          <a:endParaRPr lang="en-US"/>
        </a:p>
      </dgm:t>
    </dgm:pt>
    <dgm:pt modelId="{3B2505C8-DD89-4BB4-B09C-AB4457080F49}" type="sibTrans" cxnId="{FEBD1F11-7EA8-4D7D-9D3E-EA0514DCB5B9}">
      <dgm:prSet/>
      <dgm:spPr/>
      <dgm:t>
        <a:bodyPr/>
        <a:lstStyle/>
        <a:p>
          <a:endParaRPr lang="en-US"/>
        </a:p>
      </dgm:t>
    </dgm:pt>
    <dgm:pt modelId="{7BAF42FE-A7DA-4868-B4DA-69746CD7E635}">
      <dgm:prSet phldrT="[Text]" custT="1"/>
      <dgm:spPr/>
      <dgm:t>
        <a:bodyPr/>
        <a:lstStyle/>
        <a:p>
          <a:r>
            <a:rPr lang="en-US" sz="2000" dirty="0"/>
            <a:t>Involve people who deliver the service-close to the problem/</a:t>
          </a:r>
          <a:r>
            <a:rPr lang="en-IE" sz="2000" dirty="0"/>
            <a:t>Get ideas</a:t>
          </a:r>
          <a:endParaRPr lang="en-US" sz="2000" dirty="0"/>
        </a:p>
      </dgm:t>
    </dgm:pt>
    <dgm:pt modelId="{A9F2299C-2CAE-4D93-8F4A-D1558C8F8410}" type="parTrans" cxnId="{5A90455D-41D8-4576-B18C-4275928BA802}">
      <dgm:prSet/>
      <dgm:spPr/>
      <dgm:t>
        <a:bodyPr/>
        <a:lstStyle/>
        <a:p>
          <a:endParaRPr lang="en-US"/>
        </a:p>
      </dgm:t>
    </dgm:pt>
    <dgm:pt modelId="{C59A0A78-3BF4-4CAB-9A53-186187E4345D}" type="sibTrans" cxnId="{5A90455D-41D8-4576-B18C-4275928BA802}">
      <dgm:prSet/>
      <dgm:spPr/>
      <dgm:t>
        <a:bodyPr/>
        <a:lstStyle/>
        <a:p>
          <a:endParaRPr lang="en-US"/>
        </a:p>
      </dgm:t>
    </dgm:pt>
    <dgm:pt modelId="{9EAFEC71-47D3-4604-8FA0-FB236A3212DC}">
      <dgm:prSet phldrT="[Text]" custT="1"/>
      <dgm:spPr/>
      <dgm:t>
        <a:bodyPr/>
        <a:lstStyle/>
        <a:p>
          <a:endParaRPr lang="en-US" sz="2000" dirty="0"/>
        </a:p>
      </dgm:t>
    </dgm:pt>
    <dgm:pt modelId="{09D890F0-3BD3-4C3F-A5B9-CB4550D0D420}" type="parTrans" cxnId="{43D325CE-2737-4F7F-BC86-AE1636E7E0D9}">
      <dgm:prSet/>
      <dgm:spPr/>
      <dgm:t>
        <a:bodyPr/>
        <a:lstStyle/>
        <a:p>
          <a:endParaRPr lang="en-US"/>
        </a:p>
      </dgm:t>
    </dgm:pt>
    <dgm:pt modelId="{2B50A3A8-0327-46E6-B24A-E916BA461655}" type="sibTrans" cxnId="{43D325CE-2737-4F7F-BC86-AE1636E7E0D9}">
      <dgm:prSet/>
      <dgm:spPr/>
      <dgm:t>
        <a:bodyPr/>
        <a:lstStyle/>
        <a:p>
          <a:endParaRPr lang="en-US"/>
        </a:p>
      </dgm:t>
    </dgm:pt>
    <dgm:pt modelId="{4476A3C3-B413-4DAE-88EE-3DC21FD45827}">
      <dgm:prSet phldrT="[Text]" custT="1"/>
      <dgm:spPr/>
      <dgm:t>
        <a:bodyPr/>
        <a:lstStyle/>
        <a:p>
          <a:endParaRPr lang="en-US" sz="2000" dirty="0"/>
        </a:p>
      </dgm:t>
    </dgm:pt>
    <dgm:pt modelId="{DC1DCD41-5163-4877-AF6B-E2FDF38C3CCB}" type="parTrans" cxnId="{23B978E4-7F3F-43D8-B6DD-E46223005C54}">
      <dgm:prSet/>
      <dgm:spPr/>
      <dgm:t>
        <a:bodyPr/>
        <a:lstStyle/>
        <a:p>
          <a:endParaRPr lang="en-US"/>
        </a:p>
      </dgm:t>
    </dgm:pt>
    <dgm:pt modelId="{D771CDDE-533D-4461-A24D-025F8375B3B9}" type="sibTrans" cxnId="{23B978E4-7F3F-43D8-B6DD-E46223005C54}">
      <dgm:prSet/>
      <dgm:spPr/>
      <dgm:t>
        <a:bodyPr/>
        <a:lstStyle/>
        <a:p>
          <a:endParaRPr lang="en-US"/>
        </a:p>
      </dgm:t>
    </dgm:pt>
    <dgm:pt modelId="{CF49D728-0E17-41C4-81C3-CA2BC414220E}">
      <dgm:prSet phldrT="[Text]" custT="1"/>
      <dgm:spPr/>
      <dgm:t>
        <a:bodyPr/>
        <a:lstStyle/>
        <a:p>
          <a:endParaRPr lang="en-US" sz="2000" dirty="0"/>
        </a:p>
      </dgm:t>
    </dgm:pt>
    <dgm:pt modelId="{36F3D44A-E20E-4687-89D8-7C8B4D0947E0}" type="parTrans" cxnId="{B866E7CC-F6A4-4C9B-89F0-05D64713B7B0}">
      <dgm:prSet/>
      <dgm:spPr/>
      <dgm:t>
        <a:bodyPr/>
        <a:lstStyle/>
        <a:p>
          <a:endParaRPr lang="en-US"/>
        </a:p>
      </dgm:t>
    </dgm:pt>
    <dgm:pt modelId="{3EDCEE34-A8A2-4DD4-917A-A7AAEFBEC8F8}" type="sibTrans" cxnId="{B866E7CC-F6A4-4C9B-89F0-05D64713B7B0}">
      <dgm:prSet/>
      <dgm:spPr/>
      <dgm:t>
        <a:bodyPr/>
        <a:lstStyle/>
        <a:p>
          <a:endParaRPr lang="en-US"/>
        </a:p>
      </dgm:t>
    </dgm:pt>
    <dgm:pt modelId="{F4A6A2AB-5FE1-4FAD-B157-71768BA15DD7}">
      <dgm:prSet phldrT="[Text]" custT="1"/>
      <dgm:spPr/>
      <dgm:t>
        <a:bodyPr/>
        <a:lstStyle/>
        <a:p>
          <a:endParaRPr lang="en-US" sz="2000" dirty="0"/>
        </a:p>
      </dgm:t>
    </dgm:pt>
    <dgm:pt modelId="{76F7326E-B52D-457F-8ACE-4D81C4E8DFDF}" type="sibTrans" cxnId="{1904130A-2483-4818-9930-F92896FCA625}">
      <dgm:prSet/>
      <dgm:spPr/>
      <dgm:t>
        <a:bodyPr/>
        <a:lstStyle/>
        <a:p>
          <a:endParaRPr lang="en-US"/>
        </a:p>
      </dgm:t>
    </dgm:pt>
    <dgm:pt modelId="{BA2E70AF-0563-440C-851F-71E0E6BE91B0}" type="parTrans" cxnId="{1904130A-2483-4818-9930-F92896FCA625}">
      <dgm:prSet/>
      <dgm:spPr/>
      <dgm:t>
        <a:bodyPr/>
        <a:lstStyle/>
        <a:p>
          <a:endParaRPr lang="en-US"/>
        </a:p>
      </dgm:t>
    </dgm:pt>
    <dgm:pt modelId="{1FD0602A-5B71-492D-B999-1A618FC02726}" type="pres">
      <dgm:prSet presAssocID="{BDAA1753-ED06-45AC-B976-E6F44FE9922F}" presName="Name0" presStyleCnt="0">
        <dgm:presLayoutVars>
          <dgm:dir/>
          <dgm:resizeHandles val="exact"/>
        </dgm:presLayoutVars>
      </dgm:prSet>
      <dgm:spPr/>
      <dgm:t>
        <a:bodyPr/>
        <a:lstStyle/>
        <a:p>
          <a:endParaRPr lang="en-US"/>
        </a:p>
      </dgm:t>
    </dgm:pt>
    <dgm:pt modelId="{B96AB742-38AA-43F7-A977-270309CA0A4B}" type="pres">
      <dgm:prSet presAssocID="{69E068CE-CC6C-493E-B578-D219951B2818}" presName="node" presStyleLbl="node1" presStyleIdx="0" presStyleCnt="1" custScaleY="199609" custRadScaleRad="84628">
        <dgm:presLayoutVars>
          <dgm:bulletEnabled val="1"/>
        </dgm:presLayoutVars>
      </dgm:prSet>
      <dgm:spPr/>
      <dgm:t>
        <a:bodyPr/>
        <a:lstStyle/>
        <a:p>
          <a:endParaRPr lang="en-US"/>
        </a:p>
      </dgm:t>
    </dgm:pt>
  </dgm:ptLst>
  <dgm:cxnLst>
    <dgm:cxn modelId="{1904130A-2483-4818-9930-F92896FCA625}" srcId="{69E068CE-CC6C-493E-B578-D219951B2818}" destId="{F4A6A2AB-5FE1-4FAD-B157-71768BA15DD7}" srcOrd="5" destOrd="0" parTransId="{BA2E70AF-0563-440C-851F-71E0E6BE91B0}" sibTransId="{76F7326E-B52D-457F-8ACE-4D81C4E8DFDF}"/>
    <dgm:cxn modelId="{3EB5801F-DEDB-4479-8A0F-05C8D4E0B19B}" type="presOf" srcId="{CF49D728-0E17-41C4-81C3-CA2BC414220E}" destId="{B96AB742-38AA-43F7-A977-270309CA0A4B}" srcOrd="0" destOrd="8" presId="urn:microsoft.com/office/officeart/2005/8/layout/cycle7"/>
    <dgm:cxn modelId="{4F9CC163-A75C-4038-A737-7435C848C648}" srcId="{69E068CE-CC6C-493E-B578-D219951B2818}" destId="{1FC31734-6754-4430-A55D-175C74824774}" srcOrd="0" destOrd="0" parTransId="{653D1C99-3D79-4EE4-8239-8B262F0FDF15}" sibTransId="{B75CA5FB-8E06-46F5-8FA9-B3168487A991}"/>
    <dgm:cxn modelId="{7025CF07-4B5A-4743-917B-B9412A0DD87E}" type="presOf" srcId="{568393C4-CF4C-4533-9F2D-1517CAA2F2E5}" destId="{B96AB742-38AA-43F7-A977-270309CA0A4B}" srcOrd="0" destOrd="5" presId="urn:microsoft.com/office/officeart/2005/8/layout/cycle7"/>
    <dgm:cxn modelId="{BC583EA5-1F1E-473D-9C1C-51A82D5D239A}" type="presOf" srcId="{B8D05276-7032-475D-9A7B-A3BB9FAF5771}" destId="{B96AB742-38AA-43F7-A977-270309CA0A4B}" srcOrd="0" destOrd="3" presId="urn:microsoft.com/office/officeart/2005/8/layout/cycle7"/>
    <dgm:cxn modelId="{43D325CE-2737-4F7F-BC86-AE1636E7E0D9}" srcId="{69E068CE-CC6C-493E-B578-D219951B2818}" destId="{9EAFEC71-47D3-4604-8FA0-FB236A3212DC}" srcOrd="1" destOrd="0" parTransId="{09D890F0-3BD3-4C3F-A5B9-CB4550D0D420}" sibTransId="{2B50A3A8-0327-46E6-B24A-E916BA461655}"/>
    <dgm:cxn modelId="{B866E7CC-F6A4-4C9B-89F0-05D64713B7B0}" srcId="{69E068CE-CC6C-493E-B578-D219951B2818}" destId="{CF49D728-0E17-41C4-81C3-CA2BC414220E}" srcOrd="7" destOrd="0" parTransId="{36F3D44A-E20E-4687-89D8-7C8B4D0947E0}" sibTransId="{3EDCEE34-A8A2-4DD4-917A-A7AAEFBEC8F8}"/>
    <dgm:cxn modelId="{FEBD1F11-7EA8-4D7D-9D3E-EA0514DCB5B9}" srcId="{69E068CE-CC6C-493E-B578-D219951B2818}" destId="{A89FBBAA-4C0E-4AF6-92CA-B152FC71C8E6}" srcOrd="6" destOrd="0" parTransId="{F2E1D4F1-4D22-4C5F-8A99-14B5752F9CC4}" sibTransId="{3B2505C8-DD89-4BB4-B09C-AB4457080F49}"/>
    <dgm:cxn modelId="{8DBA1409-352E-4EEA-B36F-42591367EFAB}" type="presOf" srcId="{4476A3C3-B413-4DAE-88EE-3DC21FD45827}" destId="{B96AB742-38AA-43F7-A977-270309CA0A4B}" srcOrd="0" destOrd="4" presId="urn:microsoft.com/office/officeart/2005/8/layout/cycle7"/>
    <dgm:cxn modelId="{358F54FA-D629-4FDE-A83A-F1D7F366FFBA}" type="presOf" srcId="{1FC31734-6754-4430-A55D-175C74824774}" destId="{B96AB742-38AA-43F7-A977-270309CA0A4B}" srcOrd="0" destOrd="1" presId="urn:microsoft.com/office/officeart/2005/8/layout/cycle7"/>
    <dgm:cxn modelId="{9200D6EC-0135-4DAC-A146-5A8A529F17A1}" type="presOf" srcId="{BDAA1753-ED06-45AC-B976-E6F44FE9922F}" destId="{1FD0602A-5B71-492D-B999-1A618FC02726}" srcOrd="0" destOrd="0" presId="urn:microsoft.com/office/officeart/2005/8/layout/cycle7"/>
    <dgm:cxn modelId="{23B978E4-7F3F-43D8-B6DD-E46223005C54}" srcId="{69E068CE-CC6C-493E-B578-D219951B2818}" destId="{4476A3C3-B413-4DAE-88EE-3DC21FD45827}" srcOrd="3" destOrd="0" parTransId="{DC1DCD41-5163-4877-AF6B-E2FDF38C3CCB}" sibTransId="{D771CDDE-533D-4461-A24D-025F8375B3B9}"/>
    <dgm:cxn modelId="{5884A7B9-3055-460F-94EE-EAD998B16D7D}" type="presOf" srcId="{7BAF42FE-A7DA-4868-B4DA-69746CD7E635}" destId="{B96AB742-38AA-43F7-A977-270309CA0A4B}" srcOrd="0" destOrd="9" presId="urn:microsoft.com/office/officeart/2005/8/layout/cycle7"/>
    <dgm:cxn modelId="{C63646C3-9A4D-44EA-8ABF-68D41E501964}" srcId="{69E068CE-CC6C-493E-B578-D219951B2818}" destId="{B8D05276-7032-475D-9A7B-A3BB9FAF5771}" srcOrd="2" destOrd="0" parTransId="{9D7CA8A0-BADF-4338-A3EE-58A762AFA219}" sibTransId="{3768911E-1D91-40D0-9644-FF72F82AB348}"/>
    <dgm:cxn modelId="{A96A850E-DE3C-450F-A1DA-96B7A845917D}" srcId="{BDAA1753-ED06-45AC-B976-E6F44FE9922F}" destId="{69E068CE-CC6C-493E-B578-D219951B2818}" srcOrd="0" destOrd="0" parTransId="{43867571-A57E-48D3-B8FD-512A97F371E7}" sibTransId="{294D9FCD-2E62-45B9-AD61-894E04D7F121}"/>
    <dgm:cxn modelId="{5A90455D-41D8-4576-B18C-4275928BA802}" srcId="{69E068CE-CC6C-493E-B578-D219951B2818}" destId="{7BAF42FE-A7DA-4868-B4DA-69746CD7E635}" srcOrd="8" destOrd="0" parTransId="{A9F2299C-2CAE-4D93-8F4A-D1558C8F8410}" sibTransId="{C59A0A78-3BF4-4CAB-9A53-186187E4345D}"/>
    <dgm:cxn modelId="{8CC0C121-16F1-4252-BBAC-FC94F8447BF9}" type="presOf" srcId="{F4A6A2AB-5FE1-4FAD-B157-71768BA15DD7}" destId="{B96AB742-38AA-43F7-A977-270309CA0A4B}" srcOrd="0" destOrd="6" presId="urn:microsoft.com/office/officeart/2005/8/layout/cycle7"/>
    <dgm:cxn modelId="{AC065125-C012-46EB-A203-C4DDB20BC209}" type="presOf" srcId="{9EAFEC71-47D3-4604-8FA0-FB236A3212DC}" destId="{B96AB742-38AA-43F7-A977-270309CA0A4B}" srcOrd="0" destOrd="2" presId="urn:microsoft.com/office/officeart/2005/8/layout/cycle7"/>
    <dgm:cxn modelId="{7131BA4D-9540-4858-B894-6057E58E216B}" type="presOf" srcId="{69E068CE-CC6C-493E-B578-D219951B2818}" destId="{B96AB742-38AA-43F7-A977-270309CA0A4B}" srcOrd="0" destOrd="0" presId="urn:microsoft.com/office/officeart/2005/8/layout/cycle7"/>
    <dgm:cxn modelId="{AF1A6C04-A0C0-4E74-BD94-4EDC6B34850A}" srcId="{69E068CE-CC6C-493E-B578-D219951B2818}" destId="{568393C4-CF4C-4533-9F2D-1517CAA2F2E5}" srcOrd="4" destOrd="0" parTransId="{F48C15C5-690F-4687-B320-A75489F33898}" sibTransId="{1FBB2AC3-9E7C-462B-AF25-0D39CEE03FEE}"/>
    <dgm:cxn modelId="{453674B3-6E96-4896-8D23-D7B452D7FC57}" type="presOf" srcId="{A89FBBAA-4C0E-4AF6-92CA-B152FC71C8E6}" destId="{B96AB742-38AA-43F7-A977-270309CA0A4B}" srcOrd="0" destOrd="7" presId="urn:microsoft.com/office/officeart/2005/8/layout/cycle7"/>
    <dgm:cxn modelId="{9FEF4F60-3062-4251-85D4-71AE22CB7404}" type="presParOf" srcId="{1FD0602A-5B71-492D-B999-1A618FC02726}" destId="{B96AB742-38AA-43F7-A977-270309CA0A4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7AC35A-517F-402B-9D35-B58325A9B160}"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3E30AEA5-B2A9-4325-A9CD-B389C44E614B}">
      <dgm:prSet phldrT="[Text]"/>
      <dgm:spPr/>
      <dgm:t>
        <a:bodyPr/>
        <a:lstStyle/>
        <a:p>
          <a:r>
            <a:rPr lang="en-US" dirty="0"/>
            <a:t>1. Opportunity for Improvement</a:t>
          </a:r>
        </a:p>
      </dgm:t>
    </dgm:pt>
    <dgm:pt modelId="{3B616DDA-75FE-4CD0-9D90-CDFC75666786}" type="parTrans" cxnId="{B2430982-38E4-4C41-8D4A-ADA8E0A859DD}">
      <dgm:prSet/>
      <dgm:spPr/>
      <dgm:t>
        <a:bodyPr/>
        <a:lstStyle/>
        <a:p>
          <a:endParaRPr lang="en-US"/>
        </a:p>
      </dgm:t>
    </dgm:pt>
    <dgm:pt modelId="{6BA10420-8B35-4394-BB30-2225EB8DC4A1}" type="sibTrans" cxnId="{B2430982-38E4-4C41-8D4A-ADA8E0A859DD}">
      <dgm:prSet/>
      <dgm:spPr/>
      <dgm:t>
        <a:bodyPr/>
        <a:lstStyle/>
        <a:p>
          <a:endParaRPr lang="en-US"/>
        </a:p>
      </dgm:t>
    </dgm:pt>
    <dgm:pt modelId="{66B57195-BF81-49C7-9B46-1A3FE4235E5C}">
      <dgm:prSet phldrT="[Text]"/>
      <dgm:spPr/>
      <dgm:t>
        <a:bodyPr/>
        <a:lstStyle/>
        <a:p>
          <a:r>
            <a:rPr lang="en-US" dirty="0"/>
            <a:t>2. Form a team</a:t>
          </a:r>
        </a:p>
      </dgm:t>
    </dgm:pt>
    <dgm:pt modelId="{9E2F2497-2585-48C4-A487-441847714AFF}" type="parTrans" cxnId="{5DE23152-5575-44F9-BBF6-978E42E47ED3}">
      <dgm:prSet/>
      <dgm:spPr/>
      <dgm:t>
        <a:bodyPr/>
        <a:lstStyle/>
        <a:p>
          <a:endParaRPr lang="en-US"/>
        </a:p>
      </dgm:t>
    </dgm:pt>
    <dgm:pt modelId="{B27C71D4-5962-42FD-A764-F4A46DAA80B2}" type="sibTrans" cxnId="{5DE23152-5575-44F9-BBF6-978E42E47ED3}">
      <dgm:prSet/>
      <dgm:spPr/>
      <dgm:t>
        <a:bodyPr/>
        <a:lstStyle/>
        <a:p>
          <a:endParaRPr lang="en-US"/>
        </a:p>
      </dgm:t>
    </dgm:pt>
    <dgm:pt modelId="{F24ABE08-91AC-4BF1-BBD4-FE214B2C9261}">
      <dgm:prSet phldrT="[Text]"/>
      <dgm:spPr/>
      <dgm:t>
        <a:bodyPr/>
        <a:lstStyle/>
        <a:p>
          <a:r>
            <a:rPr lang="en-US" dirty="0"/>
            <a:t>3. Understand the system</a:t>
          </a:r>
        </a:p>
      </dgm:t>
    </dgm:pt>
    <dgm:pt modelId="{6757B17F-14B2-4BA3-91E8-F458D9067197}" type="parTrans" cxnId="{223BDC44-21F8-4AA2-A934-90D34429E484}">
      <dgm:prSet/>
      <dgm:spPr/>
      <dgm:t>
        <a:bodyPr/>
        <a:lstStyle/>
        <a:p>
          <a:endParaRPr lang="en-US"/>
        </a:p>
      </dgm:t>
    </dgm:pt>
    <dgm:pt modelId="{4241057F-FEEA-4566-A1C9-58FF2B0B86F1}" type="sibTrans" cxnId="{223BDC44-21F8-4AA2-A934-90D34429E484}">
      <dgm:prSet/>
      <dgm:spPr/>
      <dgm:t>
        <a:bodyPr/>
        <a:lstStyle/>
        <a:p>
          <a:endParaRPr lang="en-US"/>
        </a:p>
      </dgm:t>
    </dgm:pt>
    <dgm:pt modelId="{9E44585F-C3EF-4A6E-B9DA-EA199277A728}">
      <dgm:prSet phldrT="[Text]"/>
      <dgm:spPr/>
      <dgm:t>
        <a:bodyPr/>
        <a:lstStyle/>
        <a:p>
          <a:r>
            <a:rPr lang="en-US" dirty="0"/>
            <a:t>4. Set aim</a:t>
          </a:r>
        </a:p>
      </dgm:t>
    </dgm:pt>
    <dgm:pt modelId="{303BA778-D31F-4E75-BA15-5EE13701AD47}" type="parTrans" cxnId="{48519FB0-9B98-41FF-B3AA-0EA509C4E955}">
      <dgm:prSet/>
      <dgm:spPr/>
      <dgm:t>
        <a:bodyPr/>
        <a:lstStyle/>
        <a:p>
          <a:endParaRPr lang="en-US"/>
        </a:p>
      </dgm:t>
    </dgm:pt>
    <dgm:pt modelId="{34ADA60B-E7A3-4432-BDD0-61DAD6537C71}" type="sibTrans" cxnId="{48519FB0-9B98-41FF-B3AA-0EA509C4E955}">
      <dgm:prSet/>
      <dgm:spPr/>
      <dgm:t>
        <a:bodyPr/>
        <a:lstStyle/>
        <a:p>
          <a:endParaRPr lang="en-US"/>
        </a:p>
      </dgm:t>
    </dgm:pt>
    <dgm:pt modelId="{B7DB508B-5BD5-49D6-A2CD-218C7335D879}">
      <dgm:prSet phldrT="[Text]"/>
      <dgm:spPr/>
      <dgm:t>
        <a:bodyPr/>
        <a:lstStyle/>
        <a:p>
          <a:r>
            <a:rPr lang="en-US" dirty="0"/>
            <a:t>5. Change ideas</a:t>
          </a:r>
        </a:p>
      </dgm:t>
    </dgm:pt>
    <dgm:pt modelId="{3F3336E1-3D2B-4B25-8DAB-94586EB5F6AC}" type="parTrans" cxnId="{DFB876D6-33E6-4A37-A5B7-DA904F2E9C8D}">
      <dgm:prSet/>
      <dgm:spPr/>
      <dgm:t>
        <a:bodyPr/>
        <a:lstStyle/>
        <a:p>
          <a:endParaRPr lang="en-US"/>
        </a:p>
      </dgm:t>
    </dgm:pt>
    <dgm:pt modelId="{762C54EB-5FE8-4B12-A3F9-E1DF50EE7A5F}" type="sibTrans" cxnId="{DFB876D6-33E6-4A37-A5B7-DA904F2E9C8D}">
      <dgm:prSet/>
      <dgm:spPr/>
      <dgm:t>
        <a:bodyPr/>
        <a:lstStyle/>
        <a:p>
          <a:endParaRPr lang="en-US"/>
        </a:p>
      </dgm:t>
    </dgm:pt>
    <dgm:pt modelId="{D7C08CDA-766F-4298-BDF4-63AD48316FE7}">
      <dgm:prSet phldrT="[Text]"/>
      <dgm:spPr/>
      <dgm:t>
        <a:bodyPr/>
        <a:lstStyle/>
        <a:p>
          <a:r>
            <a:rPr lang="en-US" dirty="0"/>
            <a:t>6. Plan measures</a:t>
          </a:r>
        </a:p>
      </dgm:t>
    </dgm:pt>
    <dgm:pt modelId="{4EF744CF-480D-4652-9DE7-BA499DBFABE1}" type="parTrans" cxnId="{E6DE243A-004F-44CE-A2FC-F39E80A82F2A}">
      <dgm:prSet/>
      <dgm:spPr/>
      <dgm:t>
        <a:bodyPr/>
        <a:lstStyle/>
        <a:p>
          <a:endParaRPr lang="en-US"/>
        </a:p>
      </dgm:t>
    </dgm:pt>
    <dgm:pt modelId="{C3B8D7EF-C2D2-4AA1-9F32-534C4A84251A}" type="sibTrans" cxnId="{E6DE243A-004F-44CE-A2FC-F39E80A82F2A}">
      <dgm:prSet/>
      <dgm:spPr/>
      <dgm:t>
        <a:bodyPr/>
        <a:lstStyle/>
        <a:p>
          <a:endParaRPr lang="en-US"/>
        </a:p>
      </dgm:t>
    </dgm:pt>
    <dgm:pt modelId="{C56E34C1-5BB8-432A-8E77-436DB2AE3040}">
      <dgm:prSet phldrT="[Text]"/>
      <dgm:spPr/>
      <dgm:t>
        <a:bodyPr/>
        <a:lstStyle/>
        <a:p>
          <a:r>
            <a:rPr lang="en-US" dirty="0"/>
            <a:t>7. Test changes using PDSA</a:t>
          </a:r>
        </a:p>
      </dgm:t>
    </dgm:pt>
    <dgm:pt modelId="{D3699FF1-2804-48B4-BD16-686B2958DA79}" type="parTrans" cxnId="{3E3F944A-4343-4385-BED8-673AFF394A18}">
      <dgm:prSet/>
      <dgm:spPr/>
      <dgm:t>
        <a:bodyPr/>
        <a:lstStyle/>
        <a:p>
          <a:endParaRPr lang="en-US"/>
        </a:p>
      </dgm:t>
    </dgm:pt>
    <dgm:pt modelId="{6107417B-6FF7-47F2-A116-9B1EC87C3146}" type="sibTrans" cxnId="{3E3F944A-4343-4385-BED8-673AFF394A18}">
      <dgm:prSet/>
      <dgm:spPr/>
      <dgm:t>
        <a:bodyPr/>
        <a:lstStyle/>
        <a:p>
          <a:endParaRPr lang="en-US"/>
        </a:p>
      </dgm:t>
    </dgm:pt>
    <dgm:pt modelId="{C9DE567A-04E7-4F85-8651-D85690A59E0B}">
      <dgm:prSet phldrT="[Text]"/>
      <dgm:spPr/>
      <dgm:t>
        <a:bodyPr/>
        <a:lstStyle/>
        <a:p>
          <a:r>
            <a:rPr lang="en-US" dirty="0"/>
            <a:t>8. Implement changes</a:t>
          </a:r>
        </a:p>
      </dgm:t>
    </dgm:pt>
    <dgm:pt modelId="{67DEF11C-FC43-405A-A99A-7E55D6E44D68}" type="parTrans" cxnId="{7ABF2027-E033-47C9-AD4F-E2F4619EE5E6}">
      <dgm:prSet/>
      <dgm:spPr/>
      <dgm:t>
        <a:bodyPr/>
        <a:lstStyle/>
        <a:p>
          <a:endParaRPr lang="en-US"/>
        </a:p>
      </dgm:t>
    </dgm:pt>
    <dgm:pt modelId="{960ACE0F-B56B-4198-9A3D-0DCA2DD916B4}" type="sibTrans" cxnId="{7ABF2027-E033-47C9-AD4F-E2F4619EE5E6}">
      <dgm:prSet/>
      <dgm:spPr/>
      <dgm:t>
        <a:bodyPr/>
        <a:lstStyle/>
        <a:p>
          <a:endParaRPr lang="en-US"/>
        </a:p>
      </dgm:t>
    </dgm:pt>
    <dgm:pt modelId="{43A27CD8-4C1D-4AA6-945E-5F0B6EDAFBD1}">
      <dgm:prSet phldrT="[Text]"/>
      <dgm:spPr/>
      <dgm:t>
        <a:bodyPr/>
        <a:lstStyle/>
        <a:p>
          <a:r>
            <a:rPr lang="en-US" dirty="0"/>
            <a:t>9. Sustain</a:t>
          </a:r>
        </a:p>
      </dgm:t>
    </dgm:pt>
    <dgm:pt modelId="{8AE782A1-46DA-4DD1-9F67-21ACB13C0726}" type="parTrans" cxnId="{CAB44434-F387-4E99-BA88-17766D8BD3EB}">
      <dgm:prSet/>
      <dgm:spPr/>
      <dgm:t>
        <a:bodyPr/>
        <a:lstStyle/>
        <a:p>
          <a:endParaRPr lang="en-US"/>
        </a:p>
      </dgm:t>
    </dgm:pt>
    <dgm:pt modelId="{6ABA8461-837C-4C06-9592-F5B1A15F59DF}" type="sibTrans" cxnId="{CAB44434-F387-4E99-BA88-17766D8BD3EB}">
      <dgm:prSet/>
      <dgm:spPr/>
      <dgm:t>
        <a:bodyPr/>
        <a:lstStyle/>
        <a:p>
          <a:endParaRPr lang="en-US"/>
        </a:p>
      </dgm:t>
    </dgm:pt>
    <dgm:pt modelId="{0B6BCA25-EBD2-4AEF-ABB4-7EED9054A039}">
      <dgm:prSet phldrT="[Text]"/>
      <dgm:spPr/>
      <dgm:t>
        <a:bodyPr/>
        <a:lstStyle/>
        <a:p>
          <a:r>
            <a:rPr lang="en-US" dirty="0"/>
            <a:t>10. Spread</a:t>
          </a:r>
        </a:p>
      </dgm:t>
    </dgm:pt>
    <dgm:pt modelId="{FE7033EA-EC41-48B0-9F6D-65FD3CE058D7}" type="parTrans" cxnId="{D6D67540-C88F-4136-B40B-85FC2D014B00}">
      <dgm:prSet/>
      <dgm:spPr/>
      <dgm:t>
        <a:bodyPr/>
        <a:lstStyle/>
        <a:p>
          <a:endParaRPr lang="en-US"/>
        </a:p>
      </dgm:t>
    </dgm:pt>
    <dgm:pt modelId="{4481D1EC-60DB-449F-95B6-044A46B35850}" type="sibTrans" cxnId="{D6D67540-C88F-4136-B40B-85FC2D014B00}">
      <dgm:prSet/>
      <dgm:spPr/>
      <dgm:t>
        <a:bodyPr/>
        <a:lstStyle/>
        <a:p>
          <a:endParaRPr lang="en-US"/>
        </a:p>
      </dgm:t>
    </dgm:pt>
    <dgm:pt modelId="{C0BACF06-3693-402E-A6B4-17C501F30576}" type="pres">
      <dgm:prSet presAssocID="{197AC35A-517F-402B-9D35-B58325A9B160}" presName="Name0" presStyleCnt="0">
        <dgm:presLayoutVars>
          <dgm:dir/>
          <dgm:resizeHandles val="exact"/>
        </dgm:presLayoutVars>
      </dgm:prSet>
      <dgm:spPr/>
      <dgm:t>
        <a:bodyPr/>
        <a:lstStyle/>
        <a:p>
          <a:endParaRPr lang="en-US"/>
        </a:p>
      </dgm:t>
    </dgm:pt>
    <dgm:pt modelId="{C2C7E53B-627D-47AA-B42F-448653068E06}" type="pres">
      <dgm:prSet presAssocID="{197AC35A-517F-402B-9D35-B58325A9B160}" presName="cycle" presStyleCnt="0"/>
      <dgm:spPr/>
    </dgm:pt>
    <dgm:pt modelId="{86FA5C5E-099F-4711-98C8-A46EAFEC048A}" type="pres">
      <dgm:prSet presAssocID="{3E30AEA5-B2A9-4325-A9CD-B389C44E614B}" presName="nodeFirstNode" presStyleLbl="node1" presStyleIdx="0" presStyleCnt="10">
        <dgm:presLayoutVars>
          <dgm:bulletEnabled val="1"/>
        </dgm:presLayoutVars>
      </dgm:prSet>
      <dgm:spPr/>
      <dgm:t>
        <a:bodyPr/>
        <a:lstStyle/>
        <a:p>
          <a:endParaRPr lang="en-US"/>
        </a:p>
      </dgm:t>
    </dgm:pt>
    <dgm:pt modelId="{589CB8B4-07BC-4520-8007-4C40A0F29435}" type="pres">
      <dgm:prSet presAssocID="{6BA10420-8B35-4394-BB30-2225EB8DC4A1}" presName="sibTransFirstNode" presStyleLbl="bgShp" presStyleIdx="0" presStyleCnt="1" custLinFactNeighborX="537" custLinFactNeighborY="-896"/>
      <dgm:spPr/>
      <dgm:t>
        <a:bodyPr/>
        <a:lstStyle/>
        <a:p>
          <a:endParaRPr lang="en-US"/>
        </a:p>
      </dgm:t>
    </dgm:pt>
    <dgm:pt modelId="{BCBB376B-1D21-479D-AF8C-B93CFEA2A14E}" type="pres">
      <dgm:prSet presAssocID="{66B57195-BF81-49C7-9B46-1A3FE4235E5C}" presName="nodeFollowingNodes" presStyleLbl="node1" presStyleIdx="1" presStyleCnt="10" custRadScaleRad="100192" custRadScaleInc="8541">
        <dgm:presLayoutVars>
          <dgm:bulletEnabled val="1"/>
        </dgm:presLayoutVars>
      </dgm:prSet>
      <dgm:spPr/>
      <dgm:t>
        <a:bodyPr/>
        <a:lstStyle/>
        <a:p>
          <a:endParaRPr lang="en-US"/>
        </a:p>
      </dgm:t>
    </dgm:pt>
    <dgm:pt modelId="{8784527C-AF94-4111-B36C-3CF2A3D6CCEA}" type="pres">
      <dgm:prSet presAssocID="{F24ABE08-91AC-4BF1-BBD4-FE214B2C9261}" presName="nodeFollowingNodes" presStyleLbl="node1" presStyleIdx="2" presStyleCnt="10">
        <dgm:presLayoutVars>
          <dgm:bulletEnabled val="1"/>
        </dgm:presLayoutVars>
      </dgm:prSet>
      <dgm:spPr/>
      <dgm:t>
        <a:bodyPr/>
        <a:lstStyle/>
        <a:p>
          <a:endParaRPr lang="en-US"/>
        </a:p>
      </dgm:t>
    </dgm:pt>
    <dgm:pt modelId="{07B69232-280F-4613-B6C0-CB9DFE2BEF43}" type="pres">
      <dgm:prSet presAssocID="{9E44585F-C3EF-4A6E-B9DA-EA199277A728}" presName="nodeFollowingNodes" presStyleLbl="node1" presStyleIdx="3" presStyleCnt="10">
        <dgm:presLayoutVars>
          <dgm:bulletEnabled val="1"/>
        </dgm:presLayoutVars>
      </dgm:prSet>
      <dgm:spPr/>
      <dgm:t>
        <a:bodyPr/>
        <a:lstStyle/>
        <a:p>
          <a:endParaRPr lang="en-US"/>
        </a:p>
      </dgm:t>
    </dgm:pt>
    <dgm:pt modelId="{C933E10C-9288-4332-A293-F04C7EB0B888}" type="pres">
      <dgm:prSet presAssocID="{B7DB508B-5BD5-49D6-A2CD-218C7335D879}" presName="nodeFollowingNodes" presStyleLbl="node1" presStyleIdx="4" presStyleCnt="10">
        <dgm:presLayoutVars>
          <dgm:bulletEnabled val="1"/>
        </dgm:presLayoutVars>
      </dgm:prSet>
      <dgm:spPr/>
      <dgm:t>
        <a:bodyPr/>
        <a:lstStyle/>
        <a:p>
          <a:endParaRPr lang="en-US"/>
        </a:p>
      </dgm:t>
    </dgm:pt>
    <dgm:pt modelId="{59E950DA-DC2E-4EA6-9FA9-50F02DA76046}" type="pres">
      <dgm:prSet presAssocID="{D7C08CDA-766F-4298-BDF4-63AD48316FE7}" presName="nodeFollowingNodes" presStyleLbl="node1" presStyleIdx="5" presStyleCnt="10">
        <dgm:presLayoutVars>
          <dgm:bulletEnabled val="1"/>
        </dgm:presLayoutVars>
      </dgm:prSet>
      <dgm:spPr/>
      <dgm:t>
        <a:bodyPr/>
        <a:lstStyle/>
        <a:p>
          <a:endParaRPr lang="en-US"/>
        </a:p>
      </dgm:t>
    </dgm:pt>
    <dgm:pt modelId="{AB23505D-D5DA-4665-9894-344D0EE56323}" type="pres">
      <dgm:prSet presAssocID="{C56E34C1-5BB8-432A-8E77-436DB2AE3040}" presName="nodeFollowingNodes" presStyleLbl="node1" presStyleIdx="6" presStyleCnt="10">
        <dgm:presLayoutVars>
          <dgm:bulletEnabled val="1"/>
        </dgm:presLayoutVars>
      </dgm:prSet>
      <dgm:spPr/>
      <dgm:t>
        <a:bodyPr/>
        <a:lstStyle/>
        <a:p>
          <a:endParaRPr lang="en-US"/>
        </a:p>
      </dgm:t>
    </dgm:pt>
    <dgm:pt modelId="{39ED2D36-B583-4142-9226-49A4F7423BB0}" type="pres">
      <dgm:prSet presAssocID="{C9DE567A-04E7-4F85-8651-D85690A59E0B}" presName="nodeFollowingNodes" presStyleLbl="node1" presStyleIdx="7" presStyleCnt="10">
        <dgm:presLayoutVars>
          <dgm:bulletEnabled val="1"/>
        </dgm:presLayoutVars>
      </dgm:prSet>
      <dgm:spPr/>
      <dgm:t>
        <a:bodyPr/>
        <a:lstStyle/>
        <a:p>
          <a:endParaRPr lang="en-US"/>
        </a:p>
      </dgm:t>
    </dgm:pt>
    <dgm:pt modelId="{6C914B89-7760-49AE-8CE2-AB20A61E4C33}" type="pres">
      <dgm:prSet presAssocID="{43A27CD8-4C1D-4AA6-945E-5F0B6EDAFBD1}" presName="nodeFollowingNodes" presStyleLbl="node1" presStyleIdx="8" presStyleCnt="10">
        <dgm:presLayoutVars>
          <dgm:bulletEnabled val="1"/>
        </dgm:presLayoutVars>
      </dgm:prSet>
      <dgm:spPr/>
      <dgm:t>
        <a:bodyPr/>
        <a:lstStyle/>
        <a:p>
          <a:endParaRPr lang="en-US"/>
        </a:p>
      </dgm:t>
    </dgm:pt>
    <dgm:pt modelId="{24BEC840-A8CF-4918-90AE-46760666F91D}" type="pres">
      <dgm:prSet presAssocID="{0B6BCA25-EBD2-4AEF-ABB4-7EED9054A039}" presName="nodeFollowingNodes" presStyleLbl="node1" presStyleIdx="9" presStyleCnt="10" custRadScaleRad="103100" custRadScaleInc="-17734">
        <dgm:presLayoutVars>
          <dgm:bulletEnabled val="1"/>
        </dgm:presLayoutVars>
      </dgm:prSet>
      <dgm:spPr/>
      <dgm:t>
        <a:bodyPr/>
        <a:lstStyle/>
        <a:p>
          <a:endParaRPr lang="en-US"/>
        </a:p>
      </dgm:t>
    </dgm:pt>
  </dgm:ptLst>
  <dgm:cxnLst>
    <dgm:cxn modelId="{DFB876D6-33E6-4A37-A5B7-DA904F2E9C8D}" srcId="{197AC35A-517F-402B-9D35-B58325A9B160}" destId="{B7DB508B-5BD5-49D6-A2CD-218C7335D879}" srcOrd="4" destOrd="0" parTransId="{3F3336E1-3D2B-4B25-8DAB-94586EB5F6AC}" sibTransId="{762C54EB-5FE8-4B12-A3F9-E1DF50EE7A5F}"/>
    <dgm:cxn modelId="{D6D67540-C88F-4136-B40B-85FC2D014B00}" srcId="{197AC35A-517F-402B-9D35-B58325A9B160}" destId="{0B6BCA25-EBD2-4AEF-ABB4-7EED9054A039}" srcOrd="9" destOrd="0" parTransId="{FE7033EA-EC41-48B0-9F6D-65FD3CE058D7}" sibTransId="{4481D1EC-60DB-449F-95B6-044A46B35850}"/>
    <dgm:cxn modelId="{3E3F944A-4343-4385-BED8-673AFF394A18}" srcId="{197AC35A-517F-402B-9D35-B58325A9B160}" destId="{C56E34C1-5BB8-432A-8E77-436DB2AE3040}" srcOrd="6" destOrd="0" parTransId="{D3699FF1-2804-48B4-BD16-686B2958DA79}" sibTransId="{6107417B-6FF7-47F2-A116-9B1EC87C3146}"/>
    <dgm:cxn modelId="{E9E10C32-3036-4468-A024-0F0EBCDAB723}" type="presOf" srcId="{0B6BCA25-EBD2-4AEF-ABB4-7EED9054A039}" destId="{24BEC840-A8CF-4918-90AE-46760666F91D}" srcOrd="0" destOrd="0" presId="urn:microsoft.com/office/officeart/2005/8/layout/cycle3"/>
    <dgm:cxn modelId="{CAB44434-F387-4E99-BA88-17766D8BD3EB}" srcId="{197AC35A-517F-402B-9D35-B58325A9B160}" destId="{43A27CD8-4C1D-4AA6-945E-5F0B6EDAFBD1}" srcOrd="8" destOrd="0" parTransId="{8AE782A1-46DA-4DD1-9F67-21ACB13C0726}" sibTransId="{6ABA8461-837C-4C06-9592-F5B1A15F59DF}"/>
    <dgm:cxn modelId="{B8CCF24A-3468-410F-BF99-A5383DF690AB}" type="presOf" srcId="{C56E34C1-5BB8-432A-8E77-436DB2AE3040}" destId="{AB23505D-D5DA-4665-9894-344D0EE56323}" srcOrd="0" destOrd="0" presId="urn:microsoft.com/office/officeart/2005/8/layout/cycle3"/>
    <dgm:cxn modelId="{99808785-4B27-4760-8056-47B67B8756A4}" type="presOf" srcId="{6BA10420-8B35-4394-BB30-2225EB8DC4A1}" destId="{589CB8B4-07BC-4520-8007-4C40A0F29435}" srcOrd="0" destOrd="0" presId="urn:microsoft.com/office/officeart/2005/8/layout/cycle3"/>
    <dgm:cxn modelId="{54A90A1C-7B95-4425-879D-088B7B07F78A}" type="presOf" srcId="{9E44585F-C3EF-4A6E-B9DA-EA199277A728}" destId="{07B69232-280F-4613-B6C0-CB9DFE2BEF43}" srcOrd="0" destOrd="0" presId="urn:microsoft.com/office/officeart/2005/8/layout/cycle3"/>
    <dgm:cxn modelId="{213AACAE-3A06-4791-8332-2D9B04A6C080}" type="presOf" srcId="{66B57195-BF81-49C7-9B46-1A3FE4235E5C}" destId="{BCBB376B-1D21-479D-AF8C-B93CFEA2A14E}" srcOrd="0" destOrd="0" presId="urn:microsoft.com/office/officeart/2005/8/layout/cycle3"/>
    <dgm:cxn modelId="{4872FC24-4606-4AA2-B3C9-9C79FD378F19}" type="presOf" srcId="{197AC35A-517F-402B-9D35-B58325A9B160}" destId="{C0BACF06-3693-402E-A6B4-17C501F30576}" srcOrd="0" destOrd="0" presId="urn:microsoft.com/office/officeart/2005/8/layout/cycle3"/>
    <dgm:cxn modelId="{5DE23152-5575-44F9-BBF6-978E42E47ED3}" srcId="{197AC35A-517F-402B-9D35-B58325A9B160}" destId="{66B57195-BF81-49C7-9B46-1A3FE4235E5C}" srcOrd="1" destOrd="0" parTransId="{9E2F2497-2585-48C4-A487-441847714AFF}" sibTransId="{B27C71D4-5962-42FD-A764-F4A46DAA80B2}"/>
    <dgm:cxn modelId="{26B34631-2CF4-4730-A0F9-8D8836E512AC}" type="presOf" srcId="{D7C08CDA-766F-4298-BDF4-63AD48316FE7}" destId="{59E950DA-DC2E-4EA6-9FA9-50F02DA76046}" srcOrd="0" destOrd="0" presId="urn:microsoft.com/office/officeart/2005/8/layout/cycle3"/>
    <dgm:cxn modelId="{086BEF30-EEC1-4652-8CA9-D02D2BCF7F3C}" type="presOf" srcId="{B7DB508B-5BD5-49D6-A2CD-218C7335D879}" destId="{C933E10C-9288-4332-A293-F04C7EB0B888}" srcOrd="0" destOrd="0" presId="urn:microsoft.com/office/officeart/2005/8/layout/cycle3"/>
    <dgm:cxn modelId="{7ABF2027-E033-47C9-AD4F-E2F4619EE5E6}" srcId="{197AC35A-517F-402B-9D35-B58325A9B160}" destId="{C9DE567A-04E7-4F85-8651-D85690A59E0B}" srcOrd="7" destOrd="0" parTransId="{67DEF11C-FC43-405A-A99A-7E55D6E44D68}" sibTransId="{960ACE0F-B56B-4198-9A3D-0DCA2DD916B4}"/>
    <dgm:cxn modelId="{4C61352F-1020-430C-814B-C6F1D9E46C36}" type="presOf" srcId="{F24ABE08-91AC-4BF1-BBD4-FE214B2C9261}" destId="{8784527C-AF94-4111-B36C-3CF2A3D6CCEA}" srcOrd="0" destOrd="0" presId="urn:microsoft.com/office/officeart/2005/8/layout/cycle3"/>
    <dgm:cxn modelId="{223BDC44-21F8-4AA2-A934-90D34429E484}" srcId="{197AC35A-517F-402B-9D35-B58325A9B160}" destId="{F24ABE08-91AC-4BF1-BBD4-FE214B2C9261}" srcOrd="2" destOrd="0" parTransId="{6757B17F-14B2-4BA3-91E8-F458D9067197}" sibTransId="{4241057F-FEEA-4566-A1C9-58FF2B0B86F1}"/>
    <dgm:cxn modelId="{F8373705-05CE-4A42-BCC2-B031DACDD1BA}" type="presOf" srcId="{C9DE567A-04E7-4F85-8651-D85690A59E0B}" destId="{39ED2D36-B583-4142-9226-49A4F7423BB0}" srcOrd="0" destOrd="0" presId="urn:microsoft.com/office/officeart/2005/8/layout/cycle3"/>
    <dgm:cxn modelId="{E6DE243A-004F-44CE-A2FC-F39E80A82F2A}" srcId="{197AC35A-517F-402B-9D35-B58325A9B160}" destId="{D7C08CDA-766F-4298-BDF4-63AD48316FE7}" srcOrd="5" destOrd="0" parTransId="{4EF744CF-480D-4652-9DE7-BA499DBFABE1}" sibTransId="{C3B8D7EF-C2D2-4AA1-9F32-534C4A84251A}"/>
    <dgm:cxn modelId="{AC1DF538-BA6C-4500-A8AE-BE4095F53739}" type="presOf" srcId="{3E30AEA5-B2A9-4325-A9CD-B389C44E614B}" destId="{86FA5C5E-099F-4711-98C8-A46EAFEC048A}" srcOrd="0" destOrd="0" presId="urn:microsoft.com/office/officeart/2005/8/layout/cycle3"/>
    <dgm:cxn modelId="{B2430982-38E4-4C41-8D4A-ADA8E0A859DD}" srcId="{197AC35A-517F-402B-9D35-B58325A9B160}" destId="{3E30AEA5-B2A9-4325-A9CD-B389C44E614B}" srcOrd="0" destOrd="0" parTransId="{3B616DDA-75FE-4CD0-9D90-CDFC75666786}" sibTransId="{6BA10420-8B35-4394-BB30-2225EB8DC4A1}"/>
    <dgm:cxn modelId="{38674F8D-0655-4337-B05A-54296B58266D}" type="presOf" srcId="{43A27CD8-4C1D-4AA6-945E-5F0B6EDAFBD1}" destId="{6C914B89-7760-49AE-8CE2-AB20A61E4C33}" srcOrd="0" destOrd="0" presId="urn:microsoft.com/office/officeart/2005/8/layout/cycle3"/>
    <dgm:cxn modelId="{48519FB0-9B98-41FF-B3AA-0EA509C4E955}" srcId="{197AC35A-517F-402B-9D35-B58325A9B160}" destId="{9E44585F-C3EF-4A6E-B9DA-EA199277A728}" srcOrd="3" destOrd="0" parTransId="{303BA778-D31F-4E75-BA15-5EE13701AD47}" sibTransId="{34ADA60B-E7A3-4432-BDD0-61DAD6537C71}"/>
    <dgm:cxn modelId="{95FED919-1A4F-4764-AFF4-0573FF67E0C5}" type="presParOf" srcId="{C0BACF06-3693-402E-A6B4-17C501F30576}" destId="{C2C7E53B-627D-47AA-B42F-448653068E06}" srcOrd="0" destOrd="0" presId="urn:microsoft.com/office/officeart/2005/8/layout/cycle3"/>
    <dgm:cxn modelId="{AB01D36E-1EE5-4985-8788-EC116EECC6F8}" type="presParOf" srcId="{C2C7E53B-627D-47AA-B42F-448653068E06}" destId="{86FA5C5E-099F-4711-98C8-A46EAFEC048A}" srcOrd="0" destOrd="0" presId="urn:microsoft.com/office/officeart/2005/8/layout/cycle3"/>
    <dgm:cxn modelId="{73092DF2-2148-4736-8DC7-4B6BD56680A6}" type="presParOf" srcId="{C2C7E53B-627D-47AA-B42F-448653068E06}" destId="{589CB8B4-07BC-4520-8007-4C40A0F29435}" srcOrd="1" destOrd="0" presId="urn:microsoft.com/office/officeart/2005/8/layout/cycle3"/>
    <dgm:cxn modelId="{A450C90E-82E1-4009-9B9C-7D4CBFE4D710}" type="presParOf" srcId="{C2C7E53B-627D-47AA-B42F-448653068E06}" destId="{BCBB376B-1D21-479D-AF8C-B93CFEA2A14E}" srcOrd="2" destOrd="0" presId="urn:microsoft.com/office/officeart/2005/8/layout/cycle3"/>
    <dgm:cxn modelId="{278F1A00-5330-42DC-BC95-61385283B882}" type="presParOf" srcId="{C2C7E53B-627D-47AA-B42F-448653068E06}" destId="{8784527C-AF94-4111-B36C-3CF2A3D6CCEA}" srcOrd="3" destOrd="0" presId="urn:microsoft.com/office/officeart/2005/8/layout/cycle3"/>
    <dgm:cxn modelId="{8A137C26-F826-41AC-8E51-88D89EA4DF4A}" type="presParOf" srcId="{C2C7E53B-627D-47AA-B42F-448653068E06}" destId="{07B69232-280F-4613-B6C0-CB9DFE2BEF43}" srcOrd="4" destOrd="0" presId="urn:microsoft.com/office/officeart/2005/8/layout/cycle3"/>
    <dgm:cxn modelId="{C99715BE-7FBB-4F62-92C0-1ED1624D85F2}" type="presParOf" srcId="{C2C7E53B-627D-47AA-B42F-448653068E06}" destId="{C933E10C-9288-4332-A293-F04C7EB0B888}" srcOrd="5" destOrd="0" presId="urn:microsoft.com/office/officeart/2005/8/layout/cycle3"/>
    <dgm:cxn modelId="{E88BA16C-1498-4487-B0B9-92DD58E1478C}" type="presParOf" srcId="{C2C7E53B-627D-47AA-B42F-448653068E06}" destId="{59E950DA-DC2E-4EA6-9FA9-50F02DA76046}" srcOrd="6" destOrd="0" presId="urn:microsoft.com/office/officeart/2005/8/layout/cycle3"/>
    <dgm:cxn modelId="{A9AA6CFE-3794-43C9-8DF9-D2A94B3CA92A}" type="presParOf" srcId="{C2C7E53B-627D-47AA-B42F-448653068E06}" destId="{AB23505D-D5DA-4665-9894-344D0EE56323}" srcOrd="7" destOrd="0" presId="urn:microsoft.com/office/officeart/2005/8/layout/cycle3"/>
    <dgm:cxn modelId="{6AD72A95-BFBD-4860-B6DD-665DE3C5EDD3}" type="presParOf" srcId="{C2C7E53B-627D-47AA-B42F-448653068E06}" destId="{39ED2D36-B583-4142-9226-49A4F7423BB0}" srcOrd="8" destOrd="0" presId="urn:microsoft.com/office/officeart/2005/8/layout/cycle3"/>
    <dgm:cxn modelId="{1AFE61AA-8C54-40C9-8E2D-D11D2F0A0673}" type="presParOf" srcId="{C2C7E53B-627D-47AA-B42F-448653068E06}" destId="{6C914B89-7760-49AE-8CE2-AB20A61E4C33}" srcOrd="9" destOrd="0" presId="urn:microsoft.com/office/officeart/2005/8/layout/cycle3"/>
    <dgm:cxn modelId="{0849E476-EE69-4280-8426-253711FAFD0A}" type="presParOf" srcId="{C2C7E53B-627D-47AA-B42F-448653068E06}" destId="{24BEC840-A8CF-4918-90AE-46760666F91D}"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243825-1592-491B-8989-E1666EEE7C04}" type="doc">
      <dgm:prSet loTypeId="urn:microsoft.com/office/officeart/2005/8/layout/gear1" loCatId="cycle" qsTypeId="urn:microsoft.com/office/officeart/2005/8/quickstyle/simple3" qsCatId="simple" csTypeId="urn:microsoft.com/office/officeart/2005/8/colors/accent1_2" csCatId="accent1" phldr="1"/>
      <dgm:spPr/>
    </dgm:pt>
    <dgm:pt modelId="{00295087-F7A0-440A-9247-979604E4952F}">
      <dgm:prSet phldrT="[Text]"/>
      <dgm:spPr/>
      <dgm:t>
        <a:bodyPr/>
        <a:lstStyle/>
        <a:p>
          <a:r>
            <a:rPr lang="en-US" dirty="0"/>
            <a:t>Balancing Measures</a:t>
          </a:r>
        </a:p>
      </dgm:t>
    </dgm:pt>
    <dgm:pt modelId="{A3F3E252-CEB0-482C-B894-4143CBCDF95F}" type="parTrans" cxnId="{C3CE4598-D8D2-4A11-B27E-62EB73AE1C71}">
      <dgm:prSet/>
      <dgm:spPr/>
      <dgm:t>
        <a:bodyPr/>
        <a:lstStyle/>
        <a:p>
          <a:endParaRPr lang="en-US"/>
        </a:p>
      </dgm:t>
    </dgm:pt>
    <dgm:pt modelId="{451FA552-FA8E-4E86-A3AB-08F6736FFA60}" type="sibTrans" cxnId="{C3CE4598-D8D2-4A11-B27E-62EB73AE1C71}">
      <dgm:prSet/>
      <dgm:spPr/>
      <dgm:t>
        <a:bodyPr/>
        <a:lstStyle/>
        <a:p>
          <a:endParaRPr lang="en-US"/>
        </a:p>
      </dgm:t>
    </dgm:pt>
    <dgm:pt modelId="{D279F289-29F2-4188-A303-8986168E2005}">
      <dgm:prSet phldrT="[Text]"/>
      <dgm:spPr/>
      <dgm:t>
        <a:bodyPr/>
        <a:lstStyle/>
        <a:p>
          <a:r>
            <a:rPr lang="en-US" dirty="0"/>
            <a:t>Process Measures</a:t>
          </a:r>
        </a:p>
      </dgm:t>
    </dgm:pt>
    <dgm:pt modelId="{CFB231DD-5B86-4DB2-B063-DDADBE0732CF}" type="parTrans" cxnId="{DE2E0A51-DBA8-4320-92A8-9385842F0ADF}">
      <dgm:prSet/>
      <dgm:spPr/>
      <dgm:t>
        <a:bodyPr/>
        <a:lstStyle/>
        <a:p>
          <a:endParaRPr lang="en-US"/>
        </a:p>
      </dgm:t>
    </dgm:pt>
    <dgm:pt modelId="{5BC7C985-7038-4A6D-B8D2-BCF22D1FF2C1}" type="sibTrans" cxnId="{DE2E0A51-DBA8-4320-92A8-9385842F0ADF}">
      <dgm:prSet/>
      <dgm:spPr/>
      <dgm:t>
        <a:bodyPr/>
        <a:lstStyle/>
        <a:p>
          <a:endParaRPr lang="en-US"/>
        </a:p>
      </dgm:t>
    </dgm:pt>
    <dgm:pt modelId="{78C4DDF7-D140-4D6E-AADA-8CB8D54DED6A}">
      <dgm:prSet phldrT="[Text]"/>
      <dgm:spPr/>
      <dgm:t>
        <a:bodyPr/>
        <a:lstStyle/>
        <a:p>
          <a:r>
            <a:rPr lang="en-US" dirty="0"/>
            <a:t>Outcome Measures</a:t>
          </a:r>
        </a:p>
      </dgm:t>
    </dgm:pt>
    <dgm:pt modelId="{14A4A727-4BEB-4A2C-9ED4-BF04C4F40035}" type="parTrans" cxnId="{103F3587-C3D7-4B1B-86ED-13316D36707B}">
      <dgm:prSet/>
      <dgm:spPr/>
      <dgm:t>
        <a:bodyPr/>
        <a:lstStyle/>
        <a:p>
          <a:endParaRPr lang="en-US"/>
        </a:p>
      </dgm:t>
    </dgm:pt>
    <dgm:pt modelId="{F34D0EE3-9F36-4C81-AC74-95775D82895D}" type="sibTrans" cxnId="{103F3587-C3D7-4B1B-86ED-13316D36707B}">
      <dgm:prSet/>
      <dgm:spPr/>
      <dgm:t>
        <a:bodyPr/>
        <a:lstStyle/>
        <a:p>
          <a:endParaRPr lang="en-US"/>
        </a:p>
      </dgm:t>
    </dgm:pt>
    <dgm:pt modelId="{0882827A-7E70-4EA3-B4C8-3E20CE7D6A93}" type="pres">
      <dgm:prSet presAssocID="{F4243825-1592-491B-8989-E1666EEE7C04}" presName="composite" presStyleCnt="0">
        <dgm:presLayoutVars>
          <dgm:chMax val="3"/>
          <dgm:animLvl val="lvl"/>
          <dgm:resizeHandles val="exact"/>
        </dgm:presLayoutVars>
      </dgm:prSet>
      <dgm:spPr/>
    </dgm:pt>
    <dgm:pt modelId="{EADD3423-7AA5-458F-B4A1-AF09EAEB347D}" type="pres">
      <dgm:prSet presAssocID="{00295087-F7A0-440A-9247-979604E4952F}" presName="gear1" presStyleLbl="node1" presStyleIdx="0" presStyleCnt="3">
        <dgm:presLayoutVars>
          <dgm:chMax val="1"/>
          <dgm:bulletEnabled val="1"/>
        </dgm:presLayoutVars>
      </dgm:prSet>
      <dgm:spPr/>
      <dgm:t>
        <a:bodyPr/>
        <a:lstStyle/>
        <a:p>
          <a:endParaRPr lang="en-US"/>
        </a:p>
      </dgm:t>
    </dgm:pt>
    <dgm:pt modelId="{BA05103C-8693-498D-9A64-654909EFEBFD}" type="pres">
      <dgm:prSet presAssocID="{00295087-F7A0-440A-9247-979604E4952F}" presName="gear1srcNode" presStyleLbl="node1" presStyleIdx="0" presStyleCnt="3"/>
      <dgm:spPr/>
      <dgm:t>
        <a:bodyPr/>
        <a:lstStyle/>
        <a:p>
          <a:endParaRPr lang="en-US"/>
        </a:p>
      </dgm:t>
    </dgm:pt>
    <dgm:pt modelId="{67E1722D-AD80-4BBB-ACB7-7DC6E69B7EB5}" type="pres">
      <dgm:prSet presAssocID="{00295087-F7A0-440A-9247-979604E4952F}" presName="gear1dstNode" presStyleLbl="node1" presStyleIdx="0" presStyleCnt="3"/>
      <dgm:spPr/>
      <dgm:t>
        <a:bodyPr/>
        <a:lstStyle/>
        <a:p>
          <a:endParaRPr lang="en-US"/>
        </a:p>
      </dgm:t>
    </dgm:pt>
    <dgm:pt modelId="{7C7EA3FE-24E4-48B9-926A-9ADE9C4AC4EA}" type="pres">
      <dgm:prSet presAssocID="{D279F289-29F2-4188-A303-8986168E2005}" presName="gear2" presStyleLbl="node1" presStyleIdx="1" presStyleCnt="3">
        <dgm:presLayoutVars>
          <dgm:chMax val="1"/>
          <dgm:bulletEnabled val="1"/>
        </dgm:presLayoutVars>
      </dgm:prSet>
      <dgm:spPr/>
      <dgm:t>
        <a:bodyPr/>
        <a:lstStyle/>
        <a:p>
          <a:endParaRPr lang="en-US"/>
        </a:p>
      </dgm:t>
    </dgm:pt>
    <dgm:pt modelId="{743B80F7-1685-4113-9FE4-6C0EE6AF8A69}" type="pres">
      <dgm:prSet presAssocID="{D279F289-29F2-4188-A303-8986168E2005}" presName="gear2srcNode" presStyleLbl="node1" presStyleIdx="1" presStyleCnt="3"/>
      <dgm:spPr/>
      <dgm:t>
        <a:bodyPr/>
        <a:lstStyle/>
        <a:p>
          <a:endParaRPr lang="en-US"/>
        </a:p>
      </dgm:t>
    </dgm:pt>
    <dgm:pt modelId="{B497B98C-C8D9-4118-B84E-5F7855C27F66}" type="pres">
      <dgm:prSet presAssocID="{D279F289-29F2-4188-A303-8986168E2005}" presName="gear2dstNode" presStyleLbl="node1" presStyleIdx="1" presStyleCnt="3"/>
      <dgm:spPr/>
      <dgm:t>
        <a:bodyPr/>
        <a:lstStyle/>
        <a:p>
          <a:endParaRPr lang="en-US"/>
        </a:p>
      </dgm:t>
    </dgm:pt>
    <dgm:pt modelId="{B8D3581C-FEBC-4542-9A3D-DB5C5700A8CA}" type="pres">
      <dgm:prSet presAssocID="{78C4DDF7-D140-4D6E-AADA-8CB8D54DED6A}" presName="gear3" presStyleLbl="node1" presStyleIdx="2" presStyleCnt="3"/>
      <dgm:spPr/>
      <dgm:t>
        <a:bodyPr/>
        <a:lstStyle/>
        <a:p>
          <a:endParaRPr lang="en-US"/>
        </a:p>
      </dgm:t>
    </dgm:pt>
    <dgm:pt modelId="{91CF7402-9740-423D-8F2D-50C504FAFACD}" type="pres">
      <dgm:prSet presAssocID="{78C4DDF7-D140-4D6E-AADA-8CB8D54DED6A}" presName="gear3tx" presStyleLbl="node1" presStyleIdx="2" presStyleCnt="3">
        <dgm:presLayoutVars>
          <dgm:chMax val="1"/>
          <dgm:bulletEnabled val="1"/>
        </dgm:presLayoutVars>
      </dgm:prSet>
      <dgm:spPr/>
      <dgm:t>
        <a:bodyPr/>
        <a:lstStyle/>
        <a:p>
          <a:endParaRPr lang="en-US"/>
        </a:p>
      </dgm:t>
    </dgm:pt>
    <dgm:pt modelId="{F51A8EC5-7074-4D18-BB80-B63313E837A7}" type="pres">
      <dgm:prSet presAssocID="{78C4DDF7-D140-4D6E-AADA-8CB8D54DED6A}" presName="gear3srcNode" presStyleLbl="node1" presStyleIdx="2" presStyleCnt="3"/>
      <dgm:spPr/>
      <dgm:t>
        <a:bodyPr/>
        <a:lstStyle/>
        <a:p>
          <a:endParaRPr lang="en-US"/>
        </a:p>
      </dgm:t>
    </dgm:pt>
    <dgm:pt modelId="{1BA30CCE-4721-4534-BFFC-6E23F9A0DCC6}" type="pres">
      <dgm:prSet presAssocID="{78C4DDF7-D140-4D6E-AADA-8CB8D54DED6A}" presName="gear3dstNode" presStyleLbl="node1" presStyleIdx="2" presStyleCnt="3"/>
      <dgm:spPr/>
      <dgm:t>
        <a:bodyPr/>
        <a:lstStyle/>
        <a:p>
          <a:endParaRPr lang="en-US"/>
        </a:p>
      </dgm:t>
    </dgm:pt>
    <dgm:pt modelId="{A3847D94-D006-442F-AC2F-78F6F4D897E1}" type="pres">
      <dgm:prSet presAssocID="{451FA552-FA8E-4E86-A3AB-08F6736FFA60}" presName="connector1" presStyleLbl="sibTrans2D1" presStyleIdx="0" presStyleCnt="3"/>
      <dgm:spPr/>
      <dgm:t>
        <a:bodyPr/>
        <a:lstStyle/>
        <a:p>
          <a:endParaRPr lang="en-US"/>
        </a:p>
      </dgm:t>
    </dgm:pt>
    <dgm:pt modelId="{FF49CB8E-52DD-4BF4-8800-3D18AD50E13D}" type="pres">
      <dgm:prSet presAssocID="{5BC7C985-7038-4A6D-B8D2-BCF22D1FF2C1}" presName="connector2" presStyleLbl="sibTrans2D1" presStyleIdx="1" presStyleCnt="3"/>
      <dgm:spPr/>
      <dgm:t>
        <a:bodyPr/>
        <a:lstStyle/>
        <a:p>
          <a:endParaRPr lang="en-US"/>
        </a:p>
      </dgm:t>
    </dgm:pt>
    <dgm:pt modelId="{BC6BBE45-8E43-41D2-8D73-A340FD3D4F0D}" type="pres">
      <dgm:prSet presAssocID="{F34D0EE3-9F36-4C81-AC74-95775D82895D}" presName="connector3" presStyleLbl="sibTrans2D1" presStyleIdx="2" presStyleCnt="3"/>
      <dgm:spPr/>
      <dgm:t>
        <a:bodyPr/>
        <a:lstStyle/>
        <a:p>
          <a:endParaRPr lang="en-US"/>
        </a:p>
      </dgm:t>
    </dgm:pt>
  </dgm:ptLst>
  <dgm:cxnLst>
    <dgm:cxn modelId="{8948F924-B63C-488E-AE3D-A7CE785E8086}" type="presOf" srcId="{D279F289-29F2-4188-A303-8986168E2005}" destId="{743B80F7-1685-4113-9FE4-6C0EE6AF8A69}" srcOrd="1" destOrd="0" presId="urn:microsoft.com/office/officeart/2005/8/layout/gear1"/>
    <dgm:cxn modelId="{4E953EFC-3BF7-4764-847D-9A66E42D4EA9}" type="presOf" srcId="{78C4DDF7-D140-4D6E-AADA-8CB8D54DED6A}" destId="{1BA30CCE-4721-4534-BFFC-6E23F9A0DCC6}" srcOrd="3" destOrd="0" presId="urn:microsoft.com/office/officeart/2005/8/layout/gear1"/>
    <dgm:cxn modelId="{05FCB6FA-C4F3-47B8-8708-B3CCFB5E3E59}" type="presOf" srcId="{451FA552-FA8E-4E86-A3AB-08F6736FFA60}" destId="{A3847D94-D006-442F-AC2F-78F6F4D897E1}" srcOrd="0" destOrd="0" presId="urn:microsoft.com/office/officeart/2005/8/layout/gear1"/>
    <dgm:cxn modelId="{99B769CB-200B-4E9D-9A9B-0EB947CF8311}" type="presOf" srcId="{78C4DDF7-D140-4D6E-AADA-8CB8D54DED6A}" destId="{B8D3581C-FEBC-4542-9A3D-DB5C5700A8CA}" srcOrd="0" destOrd="0" presId="urn:microsoft.com/office/officeart/2005/8/layout/gear1"/>
    <dgm:cxn modelId="{F6B629FE-DF10-4326-A610-42360C90E53B}" type="presOf" srcId="{D279F289-29F2-4188-A303-8986168E2005}" destId="{7C7EA3FE-24E4-48B9-926A-9ADE9C4AC4EA}" srcOrd="0" destOrd="0" presId="urn:microsoft.com/office/officeart/2005/8/layout/gear1"/>
    <dgm:cxn modelId="{9F178066-89FA-4349-98E7-3A470779EC45}" type="presOf" srcId="{00295087-F7A0-440A-9247-979604E4952F}" destId="{EADD3423-7AA5-458F-B4A1-AF09EAEB347D}" srcOrd="0" destOrd="0" presId="urn:microsoft.com/office/officeart/2005/8/layout/gear1"/>
    <dgm:cxn modelId="{8E3B6449-569F-483E-8B4E-0504ED2E2266}" type="presOf" srcId="{78C4DDF7-D140-4D6E-AADA-8CB8D54DED6A}" destId="{F51A8EC5-7074-4D18-BB80-B63313E837A7}" srcOrd="2" destOrd="0" presId="urn:microsoft.com/office/officeart/2005/8/layout/gear1"/>
    <dgm:cxn modelId="{BFA9944C-AD97-4ED1-84E4-460E16719BB3}" type="presOf" srcId="{00295087-F7A0-440A-9247-979604E4952F}" destId="{BA05103C-8693-498D-9A64-654909EFEBFD}" srcOrd="1" destOrd="0" presId="urn:microsoft.com/office/officeart/2005/8/layout/gear1"/>
    <dgm:cxn modelId="{9F980180-F6F8-4793-B197-B067D172EBAE}" type="presOf" srcId="{00295087-F7A0-440A-9247-979604E4952F}" destId="{67E1722D-AD80-4BBB-ACB7-7DC6E69B7EB5}" srcOrd="2" destOrd="0" presId="urn:microsoft.com/office/officeart/2005/8/layout/gear1"/>
    <dgm:cxn modelId="{DE2E0A51-DBA8-4320-92A8-9385842F0ADF}" srcId="{F4243825-1592-491B-8989-E1666EEE7C04}" destId="{D279F289-29F2-4188-A303-8986168E2005}" srcOrd="1" destOrd="0" parTransId="{CFB231DD-5B86-4DB2-B063-DDADBE0732CF}" sibTransId="{5BC7C985-7038-4A6D-B8D2-BCF22D1FF2C1}"/>
    <dgm:cxn modelId="{D353448D-F383-41A8-B8CA-8995E260F13E}" type="presOf" srcId="{F34D0EE3-9F36-4C81-AC74-95775D82895D}" destId="{BC6BBE45-8E43-41D2-8D73-A340FD3D4F0D}" srcOrd="0" destOrd="0" presId="urn:microsoft.com/office/officeart/2005/8/layout/gear1"/>
    <dgm:cxn modelId="{103F3587-C3D7-4B1B-86ED-13316D36707B}" srcId="{F4243825-1592-491B-8989-E1666EEE7C04}" destId="{78C4DDF7-D140-4D6E-AADA-8CB8D54DED6A}" srcOrd="2" destOrd="0" parTransId="{14A4A727-4BEB-4A2C-9ED4-BF04C4F40035}" sibTransId="{F34D0EE3-9F36-4C81-AC74-95775D82895D}"/>
    <dgm:cxn modelId="{82D9C16C-65F2-413B-929F-4C029003BF43}" type="presOf" srcId="{78C4DDF7-D140-4D6E-AADA-8CB8D54DED6A}" destId="{91CF7402-9740-423D-8F2D-50C504FAFACD}" srcOrd="1" destOrd="0" presId="urn:microsoft.com/office/officeart/2005/8/layout/gear1"/>
    <dgm:cxn modelId="{C3CE4598-D8D2-4A11-B27E-62EB73AE1C71}" srcId="{F4243825-1592-491B-8989-E1666EEE7C04}" destId="{00295087-F7A0-440A-9247-979604E4952F}" srcOrd="0" destOrd="0" parTransId="{A3F3E252-CEB0-482C-B894-4143CBCDF95F}" sibTransId="{451FA552-FA8E-4E86-A3AB-08F6736FFA60}"/>
    <dgm:cxn modelId="{52F52F44-2987-4F29-9BC8-E4D989F6EB7A}" type="presOf" srcId="{F4243825-1592-491B-8989-E1666EEE7C04}" destId="{0882827A-7E70-4EA3-B4C8-3E20CE7D6A93}" srcOrd="0" destOrd="0" presId="urn:microsoft.com/office/officeart/2005/8/layout/gear1"/>
    <dgm:cxn modelId="{BCD8E626-ED0E-4534-BAE9-B506EDBE59D9}" type="presOf" srcId="{D279F289-29F2-4188-A303-8986168E2005}" destId="{B497B98C-C8D9-4118-B84E-5F7855C27F66}" srcOrd="2" destOrd="0" presId="urn:microsoft.com/office/officeart/2005/8/layout/gear1"/>
    <dgm:cxn modelId="{B8F20EE6-65A8-494C-ACBD-F6523D02DFAF}" type="presOf" srcId="{5BC7C985-7038-4A6D-B8D2-BCF22D1FF2C1}" destId="{FF49CB8E-52DD-4BF4-8800-3D18AD50E13D}" srcOrd="0" destOrd="0" presId="urn:microsoft.com/office/officeart/2005/8/layout/gear1"/>
    <dgm:cxn modelId="{CB2491A7-952C-413B-9E98-3C01B91FE059}" type="presParOf" srcId="{0882827A-7E70-4EA3-B4C8-3E20CE7D6A93}" destId="{EADD3423-7AA5-458F-B4A1-AF09EAEB347D}" srcOrd="0" destOrd="0" presId="urn:microsoft.com/office/officeart/2005/8/layout/gear1"/>
    <dgm:cxn modelId="{5FB6D106-433C-4425-B743-5F2A9FD15AEE}" type="presParOf" srcId="{0882827A-7E70-4EA3-B4C8-3E20CE7D6A93}" destId="{BA05103C-8693-498D-9A64-654909EFEBFD}" srcOrd="1" destOrd="0" presId="urn:microsoft.com/office/officeart/2005/8/layout/gear1"/>
    <dgm:cxn modelId="{61E5E6D0-4B20-4469-87C9-38D063951D90}" type="presParOf" srcId="{0882827A-7E70-4EA3-B4C8-3E20CE7D6A93}" destId="{67E1722D-AD80-4BBB-ACB7-7DC6E69B7EB5}" srcOrd="2" destOrd="0" presId="urn:microsoft.com/office/officeart/2005/8/layout/gear1"/>
    <dgm:cxn modelId="{5FD9492E-269A-487E-AC75-69C8AF1C4001}" type="presParOf" srcId="{0882827A-7E70-4EA3-B4C8-3E20CE7D6A93}" destId="{7C7EA3FE-24E4-48B9-926A-9ADE9C4AC4EA}" srcOrd="3" destOrd="0" presId="urn:microsoft.com/office/officeart/2005/8/layout/gear1"/>
    <dgm:cxn modelId="{EEC9EFEB-5F6A-4587-A3C6-E405836D788D}" type="presParOf" srcId="{0882827A-7E70-4EA3-B4C8-3E20CE7D6A93}" destId="{743B80F7-1685-4113-9FE4-6C0EE6AF8A69}" srcOrd="4" destOrd="0" presId="urn:microsoft.com/office/officeart/2005/8/layout/gear1"/>
    <dgm:cxn modelId="{A06D98A0-9005-4DD4-93FD-7B0CA1593054}" type="presParOf" srcId="{0882827A-7E70-4EA3-B4C8-3E20CE7D6A93}" destId="{B497B98C-C8D9-4118-B84E-5F7855C27F66}" srcOrd="5" destOrd="0" presId="urn:microsoft.com/office/officeart/2005/8/layout/gear1"/>
    <dgm:cxn modelId="{55BFC541-A2DB-4D17-A226-3AB61D484E1B}" type="presParOf" srcId="{0882827A-7E70-4EA3-B4C8-3E20CE7D6A93}" destId="{B8D3581C-FEBC-4542-9A3D-DB5C5700A8CA}" srcOrd="6" destOrd="0" presId="urn:microsoft.com/office/officeart/2005/8/layout/gear1"/>
    <dgm:cxn modelId="{A6AF2875-F748-4DF3-8A0F-81B480457E39}" type="presParOf" srcId="{0882827A-7E70-4EA3-B4C8-3E20CE7D6A93}" destId="{91CF7402-9740-423D-8F2D-50C504FAFACD}" srcOrd="7" destOrd="0" presId="urn:microsoft.com/office/officeart/2005/8/layout/gear1"/>
    <dgm:cxn modelId="{1C7F1BBD-AC03-4D2A-BD0F-A92DACB2058D}" type="presParOf" srcId="{0882827A-7E70-4EA3-B4C8-3E20CE7D6A93}" destId="{F51A8EC5-7074-4D18-BB80-B63313E837A7}" srcOrd="8" destOrd="0" presId="urn:microsoft.com/office/officeart/2005/8/layout/gear1"/>
    <dgm:cxn modelId="{BED0E12A-CE64-422F-B250-EC925CBF65DC}" type="presParOf" srcId="{0882827A-7E70-4EA3-B4C8-3E20CE7D6A93}" destId="{1BA30CCE-4721-4534-BFFC-6E23F9A0DCC6}" srcOrd="9" destOrd="0" presId="urn:microsoft.com/office/officeart/2005/8/layout/gear1"/>
    <dgm:cxn modelId="{3CE10134-75A2-4C1C-8B94-BE0DEAC7EA47}" type="presParOf" srcId="{0882827A-7E70-4EA3-B4C8-3E20CE7D6A93}" destId="{A3847D94-D006-442F-AC2F-78F6F4D897E1}" srcOrd="10" destOrd="0" presId="urn:microsoft.com/office/officeart/2005/8/layout/gear1"/>
    <dgm:cxn modelId="{5358E6E8-CF5F-40D7-8FD1-3E6EC3FAF972}" type="presParOf" srcId="{0882827A-7E70-4EA3-B4C8-3E20CE7D6A93}" destId="{FF49CB8E-52DD-4BF4-8800-3D18AD50E13D}" srcOrd="11" destOrd="0" presId="urn:microsoft.com/office/officeart/2005/8/layout/gear1"/>
    <dgm:cxn modelId="{B48B786B-FDBF-483E-AB4E-58A41DD1BC93}" type="presParOf" srcId="{0882827A-7E70-4EA3-B4C8-3E20CE7D6A93}" destId="{BC6BBE45-8E43-41D2-8D73-A340FD3D4F0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AC381E-0106-414D-B034-42BD9E8978A1}" type="doc">
      <dgm:prSet loTypeId="urn:microsoft.com/office/officeart/2005/8/layout/hList7" loCatId="relationship" qsTypeId="urn:microsoft.com/office/officeart/2005/8/quickstyle/simple1" qsCatId="simple" csTypeId="urn:microsoft.com/office/officeart/2005/8/colors/colorful5" csCatId="colorful" phldr="1"/>
      <dgm:spPr/>
    </dgm:pt>
    <dgm:pt modelId="{88AD64D7-FE38-4441-9B62-10BA29439FA2}">
      <dgm:prSet phldrT="[Text]" custT="1"/>
      <dgm:spPr/>
      <dgm:t>
        <a:bodyPr/>
        <a:lstStyle/>
        <a:p>
          <a:r>
            <a:rPr lang="en-US" sz="1800" b="1" dirty="0"/>
            <a:t>Leadership &amp; Governance</a:t>
          </a:r>
          <a:endParaRPr lang="en-IE" sz="1800" b="1" dirty="0"/>
        </a:p>
      </dgm:t>
    </dgm:pt>
    <dgm:pt modelId="{1EB66E76-44D8-4929-BF8F-308B72F37F43}" type="parTrans" cxnId="{43E188E4-8C2A-4250-BB3F-CBF4C5ACA808}">
      <dgm:prSet/>
      <dgm:spPr/>
      <dgm:t>
        <a:bodyPr/>
        <a:lstStyle/>
        <a:p>
          <a:endParaRPr lang="en-IE"/>
        </a:p>
      </dgm:t>
    </dgm:pt>
    <dgm:pt modelId="{487EC4D8-3A54-4484-9FC1-433F7983582E}" type="sibTrans" cxnId="{43E188E4-8C2A-4250-BB3F-CBF4C5ACA808}">
      <dgm:prSet/>
      <dgm:spPr/>
      <dgm:t>
        <a:bodyPr/>
        <a:lstStyle/>
        <a:p>
          <a:endParaRPr lang="en-IE"/>
        </a:p>
      </dgm:t>
    </dgm:pt>
    <dgm:pt modelId="{66D74A51-0613-448D-8DD6-853D24172AE1}">
      <dgm:prSet phldrT="[Text]" custT="1"/>
      <dgm:spPr/>
      <dgm:t>
        <a:bodyPr/>
        <a:lstStyle/>
        <a:p>
          <a:r>
            <a:rPr lang="en-US" sz="1600" b="1" dirty="0"/>
            <a:t>Communication</a:t>
          </a:r>
          <a:endParaRPr lang="en-IE" sz="1600" b="1" dirty="0"/>
        </a:p>
      </dgm:t>
    </dgm:pt>
    <dgm:pt modelId="{E58D609D-5361-42B5-9EB1-4E0F0C78EC67}" type="parTrans" cxnId="{2428234B-DA23-4366-9BBE-3A1191592241}">
      <dgm:prSet/>
      <dgm:spPr/>
      <dgm:t>
        <a:bodyPr/>
        <a:lstStyle/>
        <a:p>
          <a:endParaRPr lang="en-IE"/>
        </a:p>
      </dgm:t>
    </dgm:pt>
    <dgm:pt modelId="{8189C2B5-90CE-4114-8FDB-035BE870168A}" type="sibTrans" cxnId="{2428234B-DA23-4366-9BBE-3A1191592241}">
      <dgm:prSet/>
      <dgm:spPr/>
      <dgm:t>
        <a:bodyPr/>
        <a:lstStyle/>
        <a:p>
          <a:endParaRPr lang="en-IE"/>
        </a:p>
      </dgm:t>
    </dgm:pt>
    <dgm:pt modelId="{2EEC3267-7E1A-4810-8F8F-C04AEC66D031}">
      <dgm:prSet phldrT="[Text]" custT="1"/>
      <dgm:spPr/>
      <dgm:t>
        <a:bodyPr/>
        <a:lstStyle/>
        <a:p>
          <a:r>
            <a:rPr lang="en-US" sz="1800" b="1" dirty="0"/>
            <a:t>Measurement</a:t>
          </a:r>
          <a:endParaRPr lang="en-IE" sz="1800" b="1" dirty="0"/>
        </a:p>
      </dgm:t>
    </dgm:pt>
    <dgm:pt modelId="{C8ED8C5B-A968-4606-BDC5-D6E72CDD2338}" type="parTrans" cxnId="{6BEA1C76-9888-41EA-B9F7-6942356233A4}">
      <dgm:prSet/>
      <dgm:spPr/>
      <dgm:t>
        <a:bodyPr/>
        <a:lstStyle/>
        <a:p>
          <a:endParaRPr lang="en-IE"/>
        </a:p>
      </dgm:t>
    </dgm:pt>
    <dgm:pt modelId="{357CE6F7-B220-4996-83E1-A35DAB01F482}" type="sibTrans" cxnId="{6BEA1C76-9888-41EA-B9F7-6942356233A4}">
      <dgm:prSet/>
      <dgm:spPr/>
      <dgm:t>
        <a:bodyPr/>
        <a:lstStyle/>
        <a:p>
          <a:endParaRPr lang="en-IE"/>
        </a:p>
      </dgm:t>
    </dgm:pt>
    <dgm:pt modelId="{26B49738-7586-4FB6-B486-B9C6C715CB46}">
      <dgm:prSet phldrT="[Text]" custT="1"/>
      <dgm:spPr/>
      <dgm:t>
        <a:bodyPr/>
        <a:lstStyle/>
        <a:p>
          <a:r>
            <a:rPr lang="en-US" sz="2000" b="1" dirty="0"/>
            <a:t>Learn</a:t>
          </a:r>
          <a:endParaRPr lang="en-IE" sz="2000" b="1" dirty="0"/>
        </a:p>
      </dgm:t>
    </dgm:pt>
    <dgm:pt modelId="{74A1E52F-8B22-42F5-9F55-260BF6B404E1}" type="parTrans" cxnId="{2619532D-47BA-450F-8725-FA7AD38D8D49}">
      <dgm:prSet/>
      <dgm:spPr/>
      <dgm:t>
        <a:bodyPr/>
        <a:lstStyle/>
        <a:p>
          <a:endParaRPr lang="en-IE"/>
        </a:p>
      </dgm:t>
    </dgm:pt>
    <dgm:pt modelId="{9A12927F-D79B-4C89-99F8-21B03EE43273}" type="sibTrans" cxnId="{2619532D-47BA-450F-8725-FA7AD38D8D49}">
      <dgm:prSet/>
      <dgm:spPr/>
      <dgm:t>
        <a:bodyPr/>
        <a:lstStyle/>
        <a:p>
          <a:endParaRPr lang="en-IE"/>
        </a:p>
      </dgm:t>
    </dgm:pt>
    <dgm:pt modelId="{CC8C8A9E-2A38-420E-B304-FA12D778408E}" type="pres">
      <dgm:prSet presAssocID="{0FAC381E-0106-414D-B034-42BD9E8978A1}" presName="Name0" presStyleCnt="0">
        <dgm:presLayoutVars>
          <dgm:dir/>
          <dgm:resizeHandles val="exact"/>
        </dgm:presLayoutVars>
      </dgm:prSet>
      <dgm:spPr/>
    </dgm:pt>
    <dgm:pt modelId="{EB8E366F-0DBC-47B9-9F4D-3EE9C1DB06DC}" type="pres">
      <dgm:prSet presAssocID="{0FAC381E-0106-414D-B034-42BD9E8978A1}" presName="fgShape" presStyleLbl="fgShp" presStyleIdx="0" presStyleCnt="1"/>
      <dgm:spPr/>
    </dgm:pt>
    <dgm:pt modelId="{4E64C5C7-7F37-4492-8C53-ABCC47F83281}" type="pres">
      <dgm:prSet presAssocID="{0FAC381E-0106-414D-B034-42BD9E8978A1}" presName="linComp" presStyleCnt="0"/>
      <dgm:spPr/>
    </dgm:pt>
    <dgm:pt modelId="{AC1A7F91-252F-47CE-B0E5-5B6104A83CE6}" type="pres">
      <dgm:prSet presAssocID="{88AD64D7-FE38-4441-9B62-10BA29439FA2}" presName="compNode" presStyleCnt="0"/>
      <dgm:spPr/>
    </dgm:pt>
    <dgm:pt modelId="{AAAF9387-6590-469A-A62F-0939F79D9CD2}" type="pres">
      <dgm:prSet presAssocID="{88AD64D7-FE38-4441-9B62-10BA29439FA2}" presName="bkgdShape" presStyleLbl="node1" presStyleIdx="0" presStyleCnt="4" custScaleX="111469"/>
      <dgm:spPr/>
      <dgm:t>
        <a:bodyPr/>
        <a:lstStyle/>
        <a:p>
          <a:endParaRPr lang="en-US"/>
        </a:p>
      </dgm:t>
    </dgm:pt>
    <dgm:pt modelId="{0461C3BB-C35B-49ED-B4EF-0530A260CEB9}" type="pres">
      <dgm:prSet presAssocID="{88AD64D7-FE38-4441-9B62-10BA29439FA2}" presName="nodeTx" presStyleLbl="node1" presStyleIdx="0" presStyleCnt="4">
        <dgm:presLayoutVars>
          <dgm:bulletEnabled val="1"/>
        </dgm:presLayoutVars>
      </dgm:prSet>
      <dgm:spPr/>
      <dgm:t>
        <a:bodyPr/>
        <a:lstStyle/>
        <a:p>
          <a:endParaRPr lang="en-US"/>
        </a:p>
      </dgm:t>
    </dgm:pt>
    <dgm:pt modelId="{261E851A-EAF8-421D-9640-FBD2F3B3362E}" type="pres">
      <dgm:prSet presAssocID="{88AD64D7-FE38-4441-9B62-10BA29439FA2}" presName="invisiNode" presStyleLbl="node1" presStyleIdx="0" presStyleCnt="4"/>
      <dgm:spPr/>
    </dgm:pt>
    <dgm:pt modelId="{CDFAADBA-3314-4949-81E0-971F16B6F316}" type="pres">
      <dgm:prSet presAssocID="{88AD64D7-FE38-4441-9B62-10BA29439FA2}" presName="imagNode" presStyleLbl="fgImgPlace1" presStyleIdx="0" presStyleCnt="4"/>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40000" r="-40000"/>
          </a:stretch>
        </a:blipFill>
      </dgm:spPr>
    </dgm:pt>
    <dgm:pt modelId="{A8619920-D40E-4889-8BB3-4283C444254A}" type="pres">
      <dgm:prSet presAssocID="{487EC4D8-3A54-4484-9FC1-433F7983582E}" presName="sibTrans" presStyleLbl="sibTrans2D1" presStyleIdx="0" presStyleCnt="0"/>
      <dgm:spPr/>
      <dgm:t>
        <a:bodyPr/>
        <a:lstStyle/>
        <a:p>
          <a:endParaRPr lang="en-US"/>
        </a:p>
      </dgm:t>
    </dgm:pt>
    <dgm:pt modelId="{556694DA-D9AB-4E47-96EC-5D4B1DE0CD9D}" type="pres">
      <dgm:prSet presAssocID="{66D74A51-0613-448D-8DD6-853D24172AE1}" presName="compNode" presStyleCnt="0"/>
      <dgm:spPr/>
    </dgm:pt>
    <dgm:pt modelId="{D7D61DC2-34F3-4FE9-BBBB-E5A253749123}" type="pres">
      <dgm:prSet presAssocID="{66D74A51-0613-448D-8DD6-853D24172AE1}" presName="bkgdShape" presStyleLbl="node1" presStyleIdx="1" presStyleCnt="4" custScaleX="131655"/>
      <dgm:spPr/>
      <dgm:t>
        <a:bodyPr/>
        <a:lstStyle/>
        <a:p>
          <a:endParaRPr lang="en-US"/>
        </a:p>
      </dgm:t>
    </dgm:pt>
    <dgm:pt modelId="{B3A93C4A-B8DE-442B-919F-EFA283D88D14}" type="pres">
      <dgm:prSet presAssocID="{66D74A51-0613-448D-8DD6-853D24172AE1}" presName="nodeTx" presStyleLbl="node1" presStyleIdx="1" presStyleCnt="4">
        <dgm:presLayoutVars>
          <dgm:bulletEnabled val="1"/>
        </dgm:presLayoutVars>
      </dgm:prSet>
      <dgm:spPr/>
      <dgm:t>
        <a:bodyPr/>
        <a:lstStyle/>
        <a:p>
          <a:endParaRPr lang="en-US"/>
        </a:p>
      </dgm:t>
    </dgm:pt>
    <dgm:pt modelId="{96C53DD6-EADD-4AD0-8B13-5330B6A560B4}" type="pres">
      <dgm:prSet presAssocID="{66D74A51-0613-448D-8DD6-853D24172AE1}" presName="invisiNode" presStyleLbl="node1" presStyleIdx="1" presStyleCnt="4"/>
      <dgm:spPr/>
    </dgm:pt>
    <dgm:pt modelId="{994A02A9-8524-4556-A1E3-59E351FC6F38}" type="pres">
      <dgm:prSet presAssocID="{66D74A51-0613-448D-8DD6-853D24172AE1}" presName="imagNode" presStyleLbl="fgImgPlace1" presStyleIdx="1" presStyleCnt="4"/>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36000" r="-36000"/>
          </a:stretch>
        </a:blipFill>
      </dgm:spPr>
    </dgm:pt>
    <dgm:pt modelId="{25194897-BA33-41E7-BEFE-393D06852CA2}" type="pres">
      <dgm:prSet presAssocID="{8189C2B5-90CE-4114-8FDB-035BE870168A}" presName="sibTrans" presStyleLbl="sibTrans2D1" presStyleIdx="0" presStyleCnt="0"/>
      <dgm:spPr/>
      <dgm:t>
        <a:bodyPr/>
        <a:lstStyle/>
        <a:p>
          <a:endParaRPr lang="en-US"/>
        </a:p>
      </dgm:t>
    </dgm:pt>
    <dgm:pt modelId="{031A2206-920E-434B-A118-5B0E87D053F5}" type="pres">
      <dgm:prSet presAssocID="{2EEC3267-7E1A-4810-8F8F-C04AEC66D031}" presName="compNode" presStyleCnt="0"/>
      <dgm:spPr/>
    </dgm:pt>
    <dgm:pt modelId="{E015E79B-A802-4755-858C-7755C4772A6C}" type="pres">
      <dgm:prSet presAssocID="{2EEC3267-7E1A-4810-8F8F-C04AEC66D031}" presName="bkgdShape" presStyleLbl="node1" presStyleIdx="2" presStyleCnt="4" custScaleX="129330"/>
      <dgm:spPr/>
      <dgm:t>
        <a:bodyPr/>
        <a:lstStyle/>
        <a:p>
          <a:endParaRPr lang="en-US"/>
        </a:p>
      </dgm:t>
    </dgm:pt>
    <dgm:pt modelId="{62B3B107-18EF-4204-80AA-B7012AB502E1}" type="pres">
      <dgm:prSet presAssocID="{2EEC3267-7E1A-4810-8F8F-C04AEC66D031}" presName="nodeTx" presStyleLbl="node1" presStyleIdx="2" presStyleCnt="4">
        <dgm:presLayoutVars>
          <dgm:bulletEnabled val="1"/>
        </dgm:presLayoutVars>
      </dgm:prSet>
      <dgm:spPr/>
      <dgm:t>
        <a:bodyPr/>
        <a:lstStyle/>
        <a:p>
          <a:endParaRPr lang="en-US"/>
        </a:p>
      </dgm:t>
    </dgm:pt>
    <dgm:pt modelId="{073D2D73-2F80-4937-BC3E-9124F9C72653}" type="pres">
      <dgm:prSet presAssocID="{2EEC3267-7E1A-4810-8F8F-C04AEC66D031}" presName="invisiNode" presStyleLbl="node1" presStyleIdx="2" presStyleCnt="4"/>
      <dgm:spPr/>
    </dgm:pt>
    <dgm:pt modelId="{38D656BA-030F-46A7-91F1-127BFC55ABCE}" type="pres">
      <dgm:prSet presAssocID="{2EEC3267-7E1A-4810-8F8F-C04AEC66D031}"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64000" r="-64000"/>
          </a:stretch>
        </a:blipFill>
      </dgm:spPr>
    </dgm:pt>
    <dgm:pt modelId="{13492C53-FD80-4E81-BB0A-D45384640E6D}" type="pres">
      <dgm:prSet presAssocID="{357CE6F7-B220-4996-83E1-A35DAB01F482}" presName="sibTrans" presStyleLbl="sibTrans2D1" presStyleIdx="0" presStyleCnt="0"/>
      <dgm:spPr/>
      <dgm:t>
        <a:bodyPr/>
        <a:lstStyle/>
        <a:p>
          <a:endParaRPr lang="en-US"/>
        </a:p>
      </dgm:t>
    </dgm:pt>
    <dgm:pt modelId="{8FA2A463-68FD-4358-8467-C10891F74A0D}" type="pres">
      <dgm:prSet presAssocID="{26B49738-7586-4FB6-B486-B9C6C715CB46}" presName="compNode" presStyleCnt="0"/>
      <dgm:spPr/>
    </dgm:pt>
    <dgm:pt modelId="{C00D4DB3-5E5E-4548-A04D-2E431B82F258}" type="pres">
      <dgm:prSet presAssocID="{26B49738-7586-4FB6-B486-B9C6C715CB46}" presName="bkgdShape" presStyleLbl="node1" presStyleIdx="3" presStyleCnt="4" custScaleX="79826"/>
      <dgm:spPr/>
      <dgm:t>
        <a:bodyPr/>
        <a:lstStyle/>
        <a:p>
          <a:endParaRPr lang="en-US"/>
        </a:p>
      </dgm:t>
    </dgm:pt>
    <dgm:pt modelId="{4AEF9142-78B0-434D-8FA6-F9E4781430E3}" type="pres">
      <dgm:prSet presAssocID="{26B49738-7586-4FB6-B486-B9C6C715CB46}" presName="nodeTx" presStyleLbl="node1" presStyleIdx="3" presStyleCnt="4">
        <dgm:presLayoutVars>
          <dgm:bulletEnabled val="1"/>
        </dgm:presLayoutVars>
      </dgm:prSet>
      <dgm:spPr/>
      <dgm:t>
        <a:bodyPr/>
        <a:lstStyle/>
        <a:p>
          <a:endParaRPr lang="en-US"/>
        </a:p>
      </dgm:t>
    </dgm:pt>
    <dgm:pt modelId="{33A47568-F546-429E-BEEF-3338BC7398AF}" type="pres">
      <dgm:prSet presAssocID="{26B49738-7586-4FB6-B486-B9C6C715CB46}" presName="invisiNode" presStyleLbl="node1" presStyleIdx="3" presStyleCnt="4"/>
      <dgm:spPr/>
    </dgm:pt>
    <dgm:pt modelId="{244B1AA1-1396-43C0-85BB-D782DBF5648B}" type="pres">
      <dgm:prSet presAssocID="{26B49738-7586-4FB6-B486-B9C6C715CB46}" presName="imagNode" presStyleLbl="fgImgPlace1" presStyleIdx="3" presStyleCnt="4" custScaleX="80837"/>
      <dgm:spPr>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dgm:spPr>
    </dgm:pt>
  </dgm:ptLst>
  <dgm:cxnLst>
    <dgm:cxn modelId="{2619532D-47BA-450F-8725-FA7AD38D8D49}" srcId="{0FAC381E-0106-414D-B034-42BD9E8978A1}" destId="{26B49738-7586-4FB6-B486-B9C6C715CB46}" srcOrd="3" destOrd="0" parTransId="{74A1E52F-8B22-42F5-9F55-260BF6B404E1}" sibTransId="{9A12927F-D79B-4C89-99F8-21B03EE43273}"/>
    <dgm:cxn modelId="{A6465D57-0704-4DA6-8CF1-E1976DFDE5F7}" type="presOf" srcId="{2EEC3267-7E1A-4810-8F8F-C04AEC66D031}" destId="{E015E79B-A802-4755-858C-7755C4772A6C}" srcOrd="0" destOrd="0" presId="urn:microsoft.com/office/officeart/2005/8/layout/hList7"/>
    <dgm:cxn modelId="{C668113B-C5D5-4391-83BE-BA980B6376BF}" type="presOf" srcId="{66D74A51-0613-448D-8DD6-853D24172AE1}" destId="{D7D61DC2-34F3-4FE9-BBBB-E5A253749123}" srcOrd="0" destOrd="0" presId="urn:microsoft.com/office/officeart/2005/8/layout/hList7"/>
    <dgm:cxn modelId="{2EE71E7F-CBEE-41B4-9502-0E32F88BE2DC}" type="presOf" srcId="{0FAC381E-0106-414D-B034-42BD9E8978A1}" destId="{CC8C8A9E-2A38-420E-B304-FA12D778408E}" srcOrd="0" destOrd="0" presId="urn:microsoft.com/office/officeart/2005/8/layout/hList7"/>
    <dgm:cxn modelId="{3CB9160C-7B72-4766-87C6-46DEA939118B}" type="presOf" srcId="{88AD64D7-FE38-4441-9B62-10BA29439FA2}" destId="{AAAF9387-6590-469A-A62F-0939F79D9CD2}" srcOrd="0" destOrd="0" presId="urn:microsoft.com/office/officeart/2005/8/layout/hList7"/>
    <dgm:cxn modelId="{ADDCEF44-323A-4FBC-BC96-2F60C6D3174C}" type="presOf" srcId="{357CE6F7-B220-4996-83E1-A35DAB01F482}" destId="{13492C53-FD80-4E81-BB0A-D45384640E6D}" srcOrd="0" destOrd="0" presId="urn:microsoft.com/office/officeart/2005/8/layout/hList7"/>
    <dgm:cxn modelId="{2428234B-DA23-4366-9BBE-3A1191592241}" srcId="{0FAC381E-0106-414D-B034-42BD9E8978A1}" destId="{66D74A51-0613-448D-8DD6-853D24172AE1}" srcOrd="1" destOrd="0" parTransId="{E58D609D-5361-42B5-9EB1-4E0F0C78EC67}" sibTransId="{8189C2B5-90CE-4114-8FDB-035BE870168A}"/>
    <dgm:cxn modelId="{76C285E7-560F-40E2-9702-46D1AF6FF91A}" type="presOf" srcId="{26B49738-7586-4FB6-B486-B9C6C715CB46}" destId="{4AEF9142-78B0-434D-8FA6-F9E4781430E3}" srcOrd="1" destOrd="0" presId="urn:microsoft.com/office/officeart/2005/8/layout/hList7"/>
    <dgm:cxn modelId="{75FE6CC2-7335-4875-9C9C-0D65EA4E12A1}" type="presOf" srcId="{26B49738-7586-4FB6-B486-B9C6C715CB46}" destId="{C00D4DB3-5E5E-4548-A04D-2E431B82F258}" srcOrd="0" destOrd="0" presId="urn:microsoft.com/office/officeart/2005/8/layout/hList7"/>
    <dgm:cxn modelId="{CA35B339-D04A-44A4-82D2-E061D039D491}" type="presOf" srcId="{487EC4D8-3A54-4484-9FC1-433F7983582E}" destId="{A8619920-D40E-4889-8BB3-4283C444254A}" srcOrd="0" destOrd="0" presId="urn:microsoft.com/office/officeart/2005/8/layout/hList7"/>
    <dgm:cxn modelId="{3C9869FB-D31C-4718-AA3B-372C1DF823AC}" type="presOf" srcId="{88AD64D7-FE38-4441-9B62-10BA29439FA2}" destId="{0461C3BB-C35B-49ED-B4EF-0530A260CEB9}" srcOrd="1" destOrd="0" presId="urn:microsoft.com/office/officeart/2005/8/layout/hList7"/>
    <dgm:cxn modelId="{1F847F86-CAD3-4289-BB1F-D87D80EC47EF}" type="presOf" srcId="{2EEC3267-7E1A-4810-8F8F-C04AEC66D031}" destId="{62B3B107-18EF-4204-80AA-B7012AB502E1}" srcOrd="1" destOrd="0" presId="urn:microsoft.com/office/officeart/2005/8/layout/hList7"/>
    <dgm:cxn modelId="{DAF93B1D-E887-4483-A36E-D7734BB50E51}" type="presOf" srcId="{8189C2B5-90CE-4114-8FDB-035BE870168A}" destId="{25194897-BA33-41E7-BEFE-393D06852CA2}" srcOrd="0" destOrd="0" presId="urn:microsoft.com/office/officeart/2005/8/layout/hList7"/>
    <dgm:cxn modelId="{43E188E4-8C2A-4250-BB3F-CBF4C5ACA808}" srcId="{0FAC381E-0106-414D-B034-42BD9E8978A1}" destId="{88AD64D7-FE38-4441-9B62-10BA29439FA2}" srcOrd="0" destOrd="0" parTransId="{1EB66E76-44D8-4929-BF8F-308B72F37F43}" sibTransId="{487EC4D8-3A54-4484-9FC1-433F7983582E}"/>
    <dgm:cxn modelId="{6BEA1C76-9888-41EA-B9F7-6942356233A4}" srcId="{0FAC381E-0106-414D-B034-42BD9E8978A1}" destId="{2EEC3267-7E1A-4810-8F8F-C04AEC66D031}" srcOrd="2" destOrd="0" parTransId="{C8ED8C5B-A968-4606-BDC5-D6E72CDD2338}" sibTransId="{357CE6F7-B220-4996-83E1-A35DAB01F482}"/>
    <dgm:cxn modelId="{912321D8-720E-45DA-BFE2-AAEFED877669}" type="presOf" srcId="{66D74A51-0613-448D-8DD6-853D24172AE1}" destId="{B3A93C4A-B8DE-442B-919F-EFA283D88D14}" srcOrd="1" destOrd="0" presId="urn:microsoft.com/office/officeart/2005/8/layout/hList7"/>
    <dgm:cxn modelId="{59C23E85-C1AD-4154-821E-2151B617D371}" type="presParOf" srcId="{CC8C8A9E-2A38-420E-B304-FA12D778408E}" destId="{EB8E366F-0DBC-47B9-9F4D-3EE9C1DB06DC}" srcOrd="0" destOrd="0" presId="urn:microsoft.com/office/officeart/2005/8/layout/hList7"/>
    <dgm:cxn modelId="{F9EF9677-FEDE-4DFF-A73B-7AE66AD32F16}" type="presParOf" srcId="{CC8C8A9E-2A38-420E-B304-FA12D778408E}" destId="{4E64C5C7-7F37-4492-8C53-ABCC47F83281}" srcOrd="1" destOrd="0" presId="urn:microsoft.com/office/officeart/2005/8/layout/hList7"/>
    <dgm:cxn modelId="{93E28425-6B89-4C3F-A9C3-5444DDEF8AC0}" type="presParOf" srcId="{4E64C5C7-7F37-4492-8C53-ABCC47F83281}" destId="{AC1A7F91-252F-47CE-B0E5-5B6104A83CE6}" srcOrd="0" destOrd="0" presId="urn:microsoft.com/office/officeart/2005/8/layout/hList7"/>
    <dgm:cxn modelId="{A8E4215F-B0A2-455A-A08B-D97A92995BE0}" type="presParOf" srcId="{AC1A7F91-252F-47CE-B0E5-5B6104A83CE6}" destId="{AAAF9387-6590-469A-A62F-0939F79D9CD2}" srcOrd="0" destOrd="0" presId="urn:microsoft.com/office/officeart/2005/8/layout/hList7"/>
    <dgm:cxn modelId="{9C622178-43A4-4DCA-AD86-77E4E9A22880}" type="presParOf" srcId="{AC1A7F91-252F-47CE-B0E5-5B6104A83CE6}" destId="{0461C3BB-C35B-49ED-B4EF-0530A260CEB9}" srcOrd="1" destOrd="0" presId="urn:microsoft.com/office/officeart/2005/8/layout/hList7"/>
    <dgm:cxn modelId="{26236C46-B56A-4CDA-95AD-D6FF4266ABF0}" type="presParOf" srcId="{AC1A7F91-252F-47CE-B0E5-5B6104A83CE6}" destId="{261E851A-EAF8-421D-9640-FBD2F3B3362E}" srcOrd="2" destOrd="0" presId="urn:microsoft.com/office/officeart/2005/8/layout/hList7"/>
    <dgm:cxn modelId="{D7C075E7-F1AD-4224-B878-F65987A0BF55}" type="presParOf" srcId="{AC1A7F91-252F-47CE-B0E5-5B6104A83CE6}" destId="{CDFAADBA-3314-4949-81E0-971F16B6F316}" srcOrd="3" destOrd="0" presId="urn:microsoft.com/office/officeart/2005/8/layout/hList7"/>
    <dgm:cxn modelId="{38E87219-5FE3-4633-9A8C-BA7B7C3A9EF4}" type="presParOf" srcId="{4E64C5C7-7F37-4492-8C53-ABCC47F83281}" destId="{A8619920-D40E-4889-8BB3-4283C444254A}" srcOrd="1" destOrd="0" presId="urn:microsoft.com/office/officeart/2005/8/layout/hList7"/>
    <dgm:cxn modelId="{BF8AC00D-FF59-4B64-AF23-AE7BE07EC4C3}" type="presParOf" srcId="{4E64C5C7-7F37-4492-8C53-ABCC47F83281}" destId="{556694DA-D9AB-4E47-96EC-5D4B1DE0CD9D}" srcOrd="2" destOrd="0" presId="urn:microsoft.com/office/officeart/2005/8/layout/hList7"/>
    <dgm:cxn modelId="{168A096B-68A7-4B9D-BE4A-EAC080C60CD3}" type="presParOf" srcId="{556694DA-D9AB-4E47-96EC-5D4B1DE0CD9D}" destId="{D7D61DC2-34F3-4FE9-BBBB-E5A253749123}" srcOrd="0" destOrd="0" presId="urn:microsoft.com/office/officeart/2005/8/layout/hList7"/>
    <dgm:cxn modelId="{095F6F79-84E2-471A-9335-409AE8B1932E}" type="presParOf" srcId="{556694DA-D9AB-4E47-96EC-5D4B1DE0CD9D}" destId="{B3A93C4A-B8DE-442B-919F-EFA283D88D14}" srcOrd="1" destOrd="0" presId="urn:microsoft.com/office/officeart/2005/8/layout/hList7"/>
    <dgm:cxn modelId="{BB668A3A-C771-4357-9463-4B58E2965073}" type="presParOf" srcId="{556694DA-D9AB-4E47-96EC-5D4B1DE0CD9D}" destId="{96C53DD6-EADD-4AD0-8B13-5330B6A560B4}" srcOrd="2" destOrd="0" presId="urn:microsoft.com/office/officeart/2005/8/layout/hList7"/>
    <dgm:cxn modelId="{CA1CAA69-28E1-47D4-B4B3-5D36C8BB3355}" type="presParOf" srcId="{556694DA-D9AB-4E47-96EC-5D4B1DE0CD9D}" destId="{994A02A9-8524-4556-A1E3-59E351FC6F38}" srcOrd="3" destOrd="0" presId="urn:microsoft.com/office/officeart/2005/8/layout/hList7"/>
    <dgm:cxn modelId="{B6B5630A-220F-4C0D-BF90-7139FF03FBDF}" type="presParOf" srcId="{4E64C5C7-7F37-4492-8C53-ABCC47F83281}" destId="{25194897-BA33-41E7-BEFE-393D06852CA2}" srcOrd="3" destOrd="0" presId="urn:microsoft.com/office/officeart/2005/8/layout/hList7"/>
    <dgm:cxn modelId="{A5D08194-1568-490E-9C5A-7038C338941B}" type="presParOf" srcId="{4E64C5C7-7F37-4492-8C53-ABCC47F83281}" destId="{031A2206-920E-434B-A118-5B0E87D053F5}" srcOrd="4" destOrd="0" presId="urn:microsoft.com/office/officeart/2005/8/layout/hList7"/>
    <dgm:cxn modelId="{EC3B7BA1-E439-4E76-ABD3-4F386F5B5760}" type="presParOf" srcId="{031A2206-920E-434B-A118-5B0E87D053F5}" destId="{E015E79B-A802-4755-858C-7755C4772A6C}" srcOrd="0" destOrd="0" presId="urn:microsoft.com/office/officeart/2005/8/layout/hList7"/>
    <dgm:cxn modelId="{7F11A68F-58CC-485D-AB26-3EABEC52523B}" type="presParOf" srcId="{031A2206-920E-434B-A118-5B0E87D053F5}" destId="{62B3B107-18EF-4204-80AA-B7012AB502E1}" srcOrd="1" destOrd="0" presId="urn:microsoft.com/office/officeart/2005/8/layout/hList7"/>
    <dgm:cxn modelId="{7C41A90A-64B1-47B4-8CF0-585CA4F36710}" type="presParOf" srcId="{031A2206-920E-434B-A118-5B0E87D053F5}" destId="{073D2D73-2F80-4937-BC3E-9124F9C72653}" srcOrd="2" destOrd="0" presId="urn:microsoft.com/office/officeart/2005/8/layout/hList7"/>
    <dgm:cxn modelId="{31926164-57BE-434F-A723-A191D4C5D3FB}" type="presParOf" srcId="{031A2206-920E-434B-A118-5B0E87D053F5}" destId="{38D656BA-030F-46A7-91F1-127BFC55ABCE}" srcOrd="3" destOrd="0" presId="urn:microsoft.com/office/officeart/2005/8/layout/hList7"/>
    <dgm:cxn modelId="{8112A5BF-A8C5-4D32-A9DE-548B05D69A39}" type="presParOf" srcId="{4E64C5C7-7F37-4492-8C53-ABCC47F83281}" destId="{13492C53-FD80-4E81-BB0A-D45384640E6D}" srcOrd="5" destOrd="0" presId="urn:microsoft.com/office/officeart/2005/8/layout/hList7"/>
    <dgm:cxn modelId="{3DC8AC9C-0162-4FFA-9F9F-943D3745128F}" type="presParOf" srcId="{4E64C5C7-7F37-4492-8C53-ABCC47F83281}" destId="{8FA2A463-68FD-4358-8467-C10891F74A0D}" srcOrd="6" destOrd="0" presId="urn:microsoft.com/office/officeart/2005/8/layout/hList7"/>
    <dgm:cxn modelId="{8361E734-22C5-4616-B428-D684C72FD9BF}" type="presParOf" srcId="{8FA2A463-68FD-4358-8467-C10891F74A0D}" destId="{C00D4DB3-5E5E-4548-A04D-2E431B82F258}" srcOrd="0" destOrd="0" presId="urn:microsoft.com/office/officeart/2005/8/layout/hList7"/>
    <dgm:cxn modelId="{0120289F-BE6B-4AE4-9216-C109F1301176}" type="presParOf" srcId="{8FA2A463-68FD-4358-8467-C10891F74A0D}" destId="{4AEF9142-78B0-434D-8FA6-F9E4781430E3}" srcOrd="1" destOrd="0" presId="urn:microsoft.com/office/officeart/2005/8/layout/hList7"/>
    <dgm:cxn modelId="{413672F8-DC6D-4C89-9AE0-554719EF389A}" type="presParOf" srcId="{8FA2A463-68FD-4358-8467-C10891F74A0D}" destId="{33A47568-F546-429E-BEEF-3338BC7398AF}" srcOrd="2" destOrd="0" presId="urn:microsoft.com/office/officeart/2005/8/layout/hList7"/>
    <dgm:cxn modelId="{FAA3E665-0D0B-4ACA-82F1-AA5F04C40A05}" type="presParOf" srcId="{8FA2A463-68FD-4358-8467-C10891F74A0D}" destId="{244B1AA1-1396-43C0-85BB-D782DBF5648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0CE53-1F58-496F-8405-F5C5ED29F2B8}">
      <dsp:nvSpPr>
        <dsp:cNvPr id="0" name=""/>
        <dsp:cNvSpPr/>
      </dsp:nvSpPr>
      <dsp:spPr>
        <a:xfrm>
          <a:off x="2952810" y="1748061"/>
          <a:ext cx="2221862" cy="1922001"/>
        </a:xfrm>
        <a:prstGeom prst="hexagon">
          <a:avLst>
            <a:gd name="adj" fmla="val 28570"/>
            <a:gd name="vf" fmla="val 115470"/>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Quality Care</a:t>
          </a:r>
        </a:p>
      </dsp:txBody>
      <dsp:txXfrm>
        <a:off x="3321004" y="2066564"/>
        <a:ext cx="1485474" cy="1284995"/>
      </dsp:txXfrm>
    </dsp:sp>
    <dsp:sp modelId="{DC2AFF5F-51F9-4D04-8D66-E114C72AE2F5}">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498CC-8FF0-4F09-ACD6-0E461BEA4025}">
      <dsp:nvSpPr>
        <dsp:cNvPr id="0" name=""/>
        <dsp:cNvSpPr/>
      </dsp:nvSpPr>
      <dsp:spPr>
        <a:xfrm>
          <a:off x="3157475" y="0"/>
          <a:ext cx="1820800" cy="1575206"/>
        </a:xfrm>
        <a:prstGeom prst="hexagon">
          <a:avLst>
            <a:gd name="adj" fmla="val 28570"/>
            <a:gd name="vf" fmla="val 115470"/>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Safe</a:t>
          </a:r>
        </a:p>
      </dsp:txBody>
      <dsp:txXfrm>
        <a:off x="3459220" y="261045"/>
        <a:ext cx="1217310" cy="1053116"/>
      </dsp:txXfrm>
    </dsp:sp>
    <dsp:sp modelId="{0917E997-C5A0-451F-8D5B-ABC1EC814EC7}">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0C11F-8DED-433F-924C-DD4BFC2DBB37}">
      <dsp:nvSpPr>
        <dsp:cNvPr id="0" name=""/>
        <dsp:cNvSpPr/>
      </dsp:nvSpPr>
      <dsp:spPr>
        <a:xfrm>
          <a:off x="4827361" y="968857"/>
          <a:ext cx="1820800" cy="1575206"/>
        </a:xfrm>
        <a:prstGeom prst="hexagon">
          <a:avLst>
            <a:gd name="adj" fmla="val 28570"/>
            <a:gd name="vf" fmla="val 115470"/>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Effective</a:t>
          </a:r>
        </a:p>
      </dsp:txBody>
      <dsp:txXfrm>
        <a:off x="5129106" y="1229902"/>
        <a:ext cx="1217310" cy="1053116"/>
      </dsp:txXfrm>
    </dsp:sp>
    <dsp:sp modelId="{8D7CC8E5-56D2-4056-8077-EB7D0BC4962D}">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04313-40FF-438A-BA55-6617661430AF}">
      <dsp:nvSpPr>
        <dsp:cNvPr id="0" name=""/>
        <dsp:cNvSpPr/>
      </dsp:nvSpPr>
      <dsp:spPr>
        <a:xfrm>
          <a:off x="4827361" y="2873519"/>
          <a:ext cx="1820800" cy="1575206"/>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Efficient</a:t>
          </a:r>
        </a:p>
      </dsp:txBody>
      <dsp:txXfrm>
        <a:off x="5129106" y="3134564"/>
        <a:ext cx="1217310" cy="1053116"/>
      </dsp:txXfrm>
    </dsp:sp>
    <dsp:sp modelId="{C2EE8938-AC32-496B-85E6-07030771B8E0}">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B9C45-E891-427C-8CE8-D990A4E602AB}">
      <dsp:nvSpPr>
        <dsp:cNvPr id="0" name=""/>
        <dsp:cNvSpPr/>
      </dsp:nvSpPr>
      <dsp:spPr>
        <a:xfrm>
          <a:off x="3157475" y="3843460"/>
          <a:ext cx="1820800" cy="1575206"/>
        </a:xfrm>
        <a:prstGeom prst="hexagon">
          <a:avLst>
            <a:gd name="adj" fmla="val 28570"/>
            <a:gd name="vf" fmla="val 115470"/>
          </a:avLst>
        </a:prstGeom>
        <a:solidFill>
          <a:srgbClr val="CCCC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Timely</a:t>
          </a:r>
        </a:p>
      </dsp:txBody>
      <dsp:txXfrm>
        <a:off x="3459220" y="4104505"/>
        <a:ext cx="1217310" cy="1053116"/>
      </dsp:txXfrm>
    </dsp:sp>
    <dsp:sp modelId="{2E0FC8FF-7C8E-487F-A9DC-2CA3F01437D9}">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6908E-CC43-4926-944B-408433C519A7}">
      <dsp:nvSpPr>
        <dsp:cNvPr id="0" name=""/>
        <dsp:cNvSpPr/>
      </dsp:nvSpPr>
      <dsp:spPr>
        <a:xfrm>
          <a:off x="1479837" y="2874602"/>
          <a:ext cx="1820800" cy="1575206"/>
        </a:xfrm>
        <a:prstGeom prst="hexagon">
          <a:avLst>
            <a:gd name="adj" fmla="val 28570"/>
            <a:gd name="vf" fmla="val 115470"/>
          </a:avLst>
        </a:prstGeom>
        <a:solidFill>
          <a:schemeClr val="accent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Equitable</a:t>
          </a:r>
        </a:p>
      </dsp:txBody>
      <dsp:txXfrm>
        <a:off x="1781582" y="3135647"/>
        <a:ext cx="1217310" cy="1053116"/>
      </dsp:txXfrm>
    </dsp:sp>
    <dsp:sp modelId="{3AA7FD86-F005-474D-8C4B-8F66D4462221}">
      <dsp:nvSpPr>
        <dsp:cNvPr id="0" name=""/>
        <dsp:cNvSpPr/>
      </dsp:nvSpPr>
      <dsp:spPr>
        <a:xfrm>
          <a:off x="1479837" y="966690"/>
          <a:ext cx="1820800" cy="1575206"/>
        </a:xfrm>
        <a:prstGeom prst="hexagon">
          <a:avLst>
            <a:gd name="adj" fmla="val 28570"/>
            <a:gd name="vf" fmla="val 11547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Patient centered</a:t>
          </a:r>
        </a:p>
      </dsp:txBody>
      <dsp:txXfrm>
        <a:off x="1781582" y="1227735"/>
        <a:ext cx="1217310" cy="1053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A993B-4427-4637-86F0-3A9443E7E500}">
      <dsp:nvSpPr>
        <dsp:cNvPr id="0" name=""/>
        <dsp:cNvSpPr/>
      </dsp:nvSpPr>
      <dsp:spPr>
        <a:xfrm>
          <a:off x="1881902" y="352213"/>
          <a:ext cx="4551680" cy="4551680"/>
        </a:xfrm>
        <a:prstGeom prst="pie">
          <a:avLst>
            <a:gd name="adj1" fmla="val 16200000"/>
            <a:gd name="adj2" fmla="val 180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Better outcomes for patients</a:t>
          </a:r>
        </a:p>
      </dsp:txBody>
      <dsp:txXfrm>
        <a:off x="4280746" y="1316736"/>
        <a:ext cx="1625600" cy="1354666"/>
      </dsp:txXfrm>
    </dsp:sp>
    <dsp:sp modelId="{D7E36F9C-C15F-43B4-8DD6-FD5F6946681A}">
      <dsp:nvSpPr>
        <dsp:cNvPr id="0" name=""/>
        <dsp:cNvSpPr/>
      </dsp:nvSpPr>
      <dsp:spPr>
        <a:xfrm>
          <a:off x="1788159" y="514773"/>
          <a:ext cx="4551680" cy="4551680"/>
        </a:xfrm>
        <a:prstGeom prst="pie">
          <a:avLst>
            <a:gd name="adj1" fmla="val 1800000"/>
            <a:gd name="adj2" fmla="val 9000000"/>
          </a:avLst>
        </a:prstGeom>
        <a:solidFill>
          <a:schemeClr val="accent2">
            <a:hueOff val="56720"/>
            <a:satOff val="6519"/>
            <a:lumOff val="-519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Better experience of care</a:t>
          </a:r>
        </a:p>
      </dsp:txBody>
      <dsp:txXfrm>
        <a:off x="2871893" y="3467946"/>
        <a:ext cx="2438400" cy="1192106"/>
      </dsp:txXfrm>
    </dsp:sp>
    <dsp:sp modelId="{9C358985-55F8-4334-8E2D-3689B2E9FDC8}">
      <dsp:nvSpPr>
        <dsp:cNvPr id="0" name=""/>
        <dsp:cNvSpPr/>
      </dsp:nvSpPr>
      <dsp:spPr>
        <a:xfrm>
          <a:off x="1694416" y="352213"/>
          <a:ext cx="4551680" cy="4551680"/>
        </a:xfrm>
        <a:prstGeom prst="pie">
          <a:avLst>
            <a:gd name="adj1" fmla="val 9000000"/>
            <a:gd name="adj2" fmla="val 16200000"/>
          </a:avLst>
        </a:prstGeom>
        <a:solidFill>
          <a:schemeClr val="accent2">
            <a:hueOff val="113439"/>
            <a:satOff val="13039"/>
            <a:lumOff val="-1039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E" sz="1600" i="1" kern="1200" dirty="0">
              <a:latin typeface="Arial" panose="020B0604020202020204" pitchFamily="34" charset="0"/>
              <a:cs typeface="Arial" panose="020B0604020202020204" pitchFamily="34" charset="0"/>
            </a:rPr>
            <a:t>Continued development and supported  staff in delivering quality care” </a:t>
          </a:r>
          <a:endParaRPr lang="en-US" sz="1600" kern="1200" dirty="0"/>
        </a:p>
      </dsp:txBody>
      <dsp:txXfrm>
        <a:off x="2221653" y="1316736"/>
        <a:ext cx="1625600" cy="1354666"/>
      </dsp:txXfrm>
    </dsp:sp>
    <dsp:sp modelId="{E0658F19-816F-48E4-97AB-EF86305B2AE5}">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172C74-79EA-4B4B-8973-BFE001B46242}">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2">
            <a:hueOff val="56720"/>
            <a:satOff val="6519"/>
            <a:lumOff val="-5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B76419-2A94-43F8-90E7-6B40F9FD35F7}">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2">
            <a:hueOff val="113439"/>
            <a:satOff val="13039"/>
            <a:lumOff val="-1039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AB742-38AA-43F7-A977-270309CA0A4B}">
      <dsp:nvSpPr>
        <dsp:cNvPr id="0" name=""/>
        <dsp:cNvSpPr/>
      </dsp:nvSpPr>
      <dsp:spPr>
        <a:xfrm>
          <a:off x="0" y="-253093"/>
          <a:ext cx="4763338" cy="475402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933450">
            <a:lnSpc>
              <a:spcPct val="90000"/>
            </a:lnSpc>
            <a:spcBef>
              <a:spcPct val="0"/>
            </a:spcBef>
            <a:spcAft>
              <a:spcPct val="35000"/>
            </a:spcAft>
          </a:pPr>
          <a:r>
            <a:rPr lang="en-US" sz="2100" kern="1200" dirty="0"/>
            <a:t>Science of Improvement</a:t>
          </a:r>
        </a:p>
        <a:p>
          <a:pPr marL="228600" lvl="1" indent="-228600" algn="l" defTabSz="889000">
            <a:lnSpc>
              <a:spcPct val="90000"/>
            </a:lnSpc>
            <a:spcBef>
              <a:spcPct val="0"/>
            </a:spcBef>
            <a:spcAft>
              <a:spcPct val="15000"/>
            </a:spcAft>
            <a:buChar char="••"/>
          </a:pPr>
          <a:r>
            <a:rPr lang="en-US" sz="2000" kern="1200" dirty="0"/>
            <a:t>Understand the problem</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Use data to </a:t>
          </a:r>
          <a:r>
            <a:rPr lang="en-US" sz="2000" kern="1200" dirty="0" err="1"/>
            <a:t>analyse</a:t>
          </a:r>
          <a:r>
            <a:rPr lang="en-US" sz="2000" kern="1200" dirty="0"/>
            <a:t> the problem and its causes</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Build knowledge about the problem and the solution</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People and change/</a:t>
          </a:r>
          <a:r>
            <a:rPr lang="en-IE" sz="2000" kern="1200" dirty="0"/>
            <a:t>Build will</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Involve people who deliver the service-close to the problem/</a:t>
          </a:r>
          <a:r>
            <a:rPr lang="en-IE" sz="2000" kern="1200" dirty="0"/>
            <a:t>Get ideas</a:t>
          </a:r>
          <a:endParaRPr lang="en-US" sz="2000" kern="1200" dirty="0"/>
        </a:p>
      </dsp:txBody>
      <dsp:txXfrm>
        <a:off x="139241" y="-113852"/>
        <a:ext cx="4484856" cy="4475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CB8B4-07BC-4520-8007-4C40A0F29435}">
      <dsp:nvSpPr>
        <dsp:cNvPr id="0" name=""/>
        <dsp:cNvSpPr/>
      </dsp:nvSpPr>
      <dsp:spPr>
        <a:xfrm>
          <a:off x="1477858" y="-114531"/>
          <a:ext cx="5130850" cy="5130850"/>
        </a:xfrm>
        <a:prstGeom prst="circularArrow">
          <a:avLst>
            <a:gd name="adj1" fmla="val 5544"/>
            <a:gd name="adj2" fmla="val 330680"/>
            <a:gd name="adj3" fmla="val 14854628"/>
            <a:gd name="adj4" fmla="val 16758498"/>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A5C5E-099F-4711-98C8-A46EAFEC048A}">
      <dsp:nvSpPr>
        <dsp:cNvPr id="0" name=""/>
        <dsp:cNvSpPr/>
      </dsp:nvSpPr>
      <dsp:spPr>
        <a:xfrm>
          <a:off x="3411802" y="991"/>
          <a:ext cx="1207856" cy="603928"/>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1. Opportunity for Improvement</a:t>
          </a:r>
        </a:p>
      </dsp:txBody>
      <dsp:txXfrm>
        <a:off x="3441283" y="30472"/>
        <a:ext cx="1148894" cy="544966"/>
      </dsp:txXfrm>
    </dsp:sp>
    <dsp:sp modelId="{BCBB376B-1D21-479D-AF8C-B93CFEA2A14E}">
      <dsp:nvSpPr>
        <dsp:cNvPr id="0" name=""/>
        <dsp:cNvSpPr/>
      </dsp:nvSpPr>
      <dsp:spPr>
        <a:xfrm>
          <a:off x="4785299" y="480410"/>
          <a:ext cx="1207856" cy="603928"/>
        </a:xfrm>
        <a:prstGeom prst="roundRect">
          <a:avLst/>
        </a:prstGeom>
        <a:solidFill>
          <a:schemeClr val="accent5">
            <a:hueOff val="667856"/>
            <a:satOff val="-2931"/>
            <a:lumOff val="8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2. Form a team</a:t>
          </a:r>
        </a:p>
      </dsp:txBody>
      <dsp:txXfrm>
        <a:off x="4814780" y="509891"/>
        <a:ext cx="1148894" cy="544966"/>
      </dsp:txXfrm>
    </dsp:sp>
    <dsp:sp modelId="{8784527C-AF94-4111-B36C-3CF2A3D6CCEA}">
      <dsp:nvSpPr>
        <dsp:cNvPr id="0" name=""/>
        <dsp:cNvSpPr/>
      </dsp:nvSpPr>
      <dsp:spPr>
        <a:xfrm>
          <a:off x="5492710" y="1512859"/>
          <a:ext cx="1207856" cy="603928"/>
        </a:xfrm>
        <a:prstGeom prst="roundRect">
          <a:avLst/>
        </a:prstGeom>
        <a:solidFill>
          <a:schemeClr val="accent5">
            <a:hueOff val="1335712"/>
            <a:satOff val="-5862"/>
            <a:lumOff val="17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3. Understand the system</a:t>
          </a:r>
        </a:p>
      </dsp:txBody>
      <dsp:txXfrm>
        <a:off x="5522191" y="1542340"/>
        <a:ext cx="1148894" cy="544966"/>
      </dsp:txXfrm>
    </dsp:sp>
    <dsp:sp modelId="{07B69232-280F-4613-B6C0-CB9DFE2BEF43}">
      <dsp:nvSpPr>
        <dsp:cNvPr id="0" name=""/>
        <dsp:cNvSpPr/>
      </dsp:nvSpPr>
      <dsp:spPr>
        <a:xfrm>
          <a:off x="5492710" y="2865115"/>
          <a:ext cx="1207856" cy="603928"/>
        </a:xfrm>
        <a:prstGeom prst="roundRect">
          <a:avLst/>
        </a:prstGeom>
        <a:solidFill>
          <a:schemeClr val="accent5">
            <a:hueOff val="2003568"/>
            <a:satOff val="-8793"/>
            <a:lumOff val="26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4. Set aim</a:t>
          </a:r>
        </a:p>
      </dsp:txBody>
      <dsp:txXfrm>
        <a:off x="5522191" y="2894596"/>
        <a:ext cx="1148894" cy="544966"/>
      </dsp:txXfrm>
    </dsp:sp>
    <dsp:sp modelId="{C933E10C-9288-4332-A293-F04C7EB0B888}">
      <dsp:nvSpPr>
        <dsp:cNvPr id="0" name=""/>
        <dsp:cNvSpPr/>
      </dsp:nvSpPr>
      <dsp:spPr>
        <a:xfrm>
          <a:off x="4697874" y="3959113"/>
          <a:ext cx="1207856" cy="603928"/>
        </a:xfrm>
        <a:prstGeom prst="roundRect">
          <a:avLst/>
        </a:prstGeom>
        <a:solidFill>
          <a:schemeClr val="accent5">
            <a:hueOff val="2671423"/>
            <a:satOff val="-11724"/>
            <a:lumOff val="34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5. Change ideas</a:t>
          </a:r>
        </a:p>
      </dsp:txBody>
      <dsp:txXfrm>
        <a:off x="4727355" y="3988594"/>
        <a:ext cx="1148894" cy="544966"/>
      </dsp:txXfrm>
    </dsp:sp>
    <dsp:sp modelId="{59E950DA-DC2E-4EA6-9FA9-50F02DA76046}">
      <dsp:nvSpPr>
        <dsp:cNvPr id="0" name=""/>
        <dsp:cNvSpPr/>
      </dsp:nvSpPr>
      <dsp:spPr>
        <a:xfrm>
          <a:off x="3411802" y="4376983"/>
          <a:ext cx="1207856" cy="603928"/>
        </a:xfrm>
        <a:prstGeom prst="roundRect">
          <a:avLst/>
        </a:prstGeom>
        <a:solidFill>
          <a:schemeClr val="accent5">
            <a:hueOff val="3339279"/>
            <a:satOff val="-14656"/>
            <a:lumOff val="43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6. Plan measures</a:t>
          </a:r>
        </a:p>
      </dsp:txBody>
      <dsp:txXfrm>
        <a:off x="3441283" y="4406464"/>
        <a:ext cx="1148894" cy="544966"/>
      </dsp:txXfrm>
    </dsp:sp>
    <dsp:sp modelId="{AB23505D-D5DA-4665-9894-344D0EE56323}">
      <dsp:nvSpPr>
        <dsp:cNvPr id="0" name=""/>
        <dsp:cNvSpPr/>
      </dsp:nvSpPr>
      <dsp:spPr>
        <a:xfrm>
          <a:off x="2125731" y="3959113"/>
          <a:ext cx="1207856" cy="603928"/>
        </a:xfrm>
        <a:prstGeom prst="roundRect">
          <a:avLst/>
        </a:prstGeom>
        <a:solidFill>
          <a:schemeClr val="accent5">
            <a:hueOff val="4007135"/>
            <a:satOff val="-17587"/>
            <a:lumOff val="52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7. Test changes using PDSA</a:t>
          </a:r>
        </a:p>
      </dsp:txBody>
      <dsp:txXfrm>
        <a:off x="2155212" y="3988594"/>
        <a:ext cx="1148894" cy="544966"/>
      </dsp:txXfrm>
    </dsp:sp>
    <dsp:sp modelId="{39ED2D36-B583-4142-9226-49A4F7423BB0}">
      <dsp:nvSpPr>
        <dsp:cNvPr id="0" name=""/>
        <dsp:cNvSpPr/>
      </dsp:nvSpPr>
      <dsp:spPr>
        <a:xfrm>
          <a:off x="1330894" y="2865115"/>
          <a:ext cx="1207856" cy="603928"/>
        </a:xfrm>
        <a:prstGeom prst="roundRect">
          <a:avLst/>
        </a:prstGeom>
        <a:solidFill>
          <a:schemeClr val="accent5">
            <a:hueOff val="4674991"/>
            <a:satOff val="-20518"/>
            <a:lumOff val="61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8. Implement changes</a:t>
          </a:r>
        </a:p>
      </dsp:txBody>
      <dsp:txXfrm>
        <a:off x="1360375" y="2894596"/>
        <a:ext cx="1148894" cy="544966"/>
      </dsp:txXfrm>
    </dsp:sp>
    <dsp:sp modelId="{6C914B89-7760-49AE-8CE2-AB20A61E4C33}">
      <dsp:nvSpPr>
        <dsp:cNvPr id="0" name=""/>
        <dsp:cNvSpPr/>
      </dsp:nvSpPr>
      <dsp:spPr>
        <a:xfrm>
          <a:off x="1330894" y="1512859"/>
          <a:ext cx="1207856" cy="603928"/>
        </a:xfrm>
        <a:prstGeom prst="roundRect">
          <a:avLst/>
        </a:prstGeom>
        <a:solidFill>
          <a:schemeClr val="accent5">
            <a:hueOff val="5342847"/>
            <a:satOff val="-23449"/>
            <a:lumOff val="69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9. Sustain</a:t>
          </a:r>
        </a:p>
      </dsp:txBody>
      <dsp:txXfrm>
        <a:off x="1360375" y="1542340"/>
        <a:ext cx="1148894" cy="544966"/>
      </dsp:txXfrm>
    </dsp:sp>
    <dsp:sp modelId="{24BEC840-A8CF-4918-90AE-46760666F91D}">
      <dsp:nvSpPr>
        <dsp:cNvPr id="0" name=""/>
        <dsp:cNvSpPr/>
      </dsp:nvSpPr>
      <dsp:spPr>
        <a:xfrm>
          <a:off x="1908109" y="507426"/>
          <a:ext cx="1207856" cy="603928"/>
        </a:xfrm>
        <a:prstGeom prst="roundRect">
          <a:avLst/>
        </a:prstGeom>
        <a:solidFill>
          <a:schemeClr val="accent5">
            <a:hueOff val="6010703"/>
            <a:satOff val="-26380"/>
            <a:lumOff val="7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10. Spread</a:t>
          </a:r>
        </a:p>
      </dsp:txBody>
      <dsp:txXfrm>
        <a:off x="1937590" y="536907"/>
        <a:ext cx="1148894" cy="544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D3423-7AA5-458F-B4A1-AF09EAEB347D}">
      <dsp:nvSpPr>
        <dsp:cNvPr id="0" name=""/>
        <dsp:cNvSpPr/>
      </dsp:nvSpPr>
      <dsp:spPr>
        <a:xfrm>
          <a:off x="5209936" y="2488167"/>
          <a:ext cx="3041094" cy="3041094"/>
        </a:xfrm>
        <a:prstGeom prst="gear9">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Balancing Measures</a:t>
          </a:r>
        </a:p>
      </dsp:txBody>
      <dsp:txXfrm>
        <a:off x="5821331" y="3200529"/>
        <a:ext cx="1818304" cy="1563185"/>
      </dsp:txXfrm>
    </dsp:sp>
    <dsp:sp modelId="{7C7EA3FE-24E4-48B9-926A-9ADE9C4AC4EA}">
      <dsp:nvSpPr>
        <dsp:cNvPr id="0" name=""/>
        <dsp:cNvSpPr/>
      </dsp:nvSpPr>
      <dsp:spPr>
        <a:xfrm>
          <a:off x="3440573" y="1769363"/>
          <a:ext cx="2211704" cy="2211704"/>
        </a:xfrm>
        <a:prstGeom prst="gear6">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Process Measures</a:t>
          </a:r>
        </a:p>
      </dsp:txBody>
      <dsp:txXfrm>
        <a:off x="3997376" y="2329531"/>
        <a:ext cx="1098098" cy="1091368"/>
      </dsp:txXfrm>
    </dsp:sp>
    <dsp:sp modelId="{B8D3581C-FEBC-4542-9A3D-DB5C5700A8CA}">
      <dsp:nvSpPr>
        <dsp:cNvPr id="0" name=""/>
        <dsp:cNvSpPr/>
      </dsp:nvSpPr>
      <dsp:spPr>
        <a:xfrm rot="20700000">
          <a:off x="4679353" y="243513"/>
          <a:ext cx="2167019" cy="2167019"/>
        </a:xfrm>
        <a:prstGeom prst="gear6">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Outcome Measures</a:t>
          </a:r>
        </a:p>
      </dsp:txBody>
      <dsp:txXfrm rot="-20700000">
        <a:off x="5154644" y="718804"/>
        <a:ext cx="1216437" cy="1216437"/>
      </dsp:txXfrm>
    </dsp:sp>
    <dsp:sp modelId="{A3847D94-D006-442F-AC2F-78F6F4D897E1}">
      <dsp:nvSpPr>
        <dsp:cNvPr id="0" name=""/>
        <dsp:cNvSpPr/>
      </dsp:nvSpPr>
      <dsp:spPr>
        <a:xfrm>
          <a:off x="4991026" y="2020731"/>
          <a:ext cx="3892600" cy="3892600"/>
        </a:xfrm>
        <a:prstGeom prst="circularArrow">
          <a:avLst>
            <a:gd name="adj1" fmla="val 4688"/>
            <a:gd name="adj2" fmla="val 299029"/>
            <a:gd name="adj3" fmla="val 2540925"/>
            <a:gd name="adj4" fmla="val 15808934"/>
            <a:gd name="adj5" fmla="val 5469"/>
          </a:avLst>
        </a:prstGeom>
        <a:gradFill rotWithShape="0">
          <a:gsLst>
            <a:gs pos="0">
              <a:schemeClr val="accent1">
                <a:tint val="60000"/>
                <a:hueOff val="0"/>
                <a:satOff val="0"/>
                <a:lumOff val="0"/>
                <a:alphaOff val="0"/>
                <a:tint val="62000"/>
                <a:hueMod val="94000"/>
                <a:satMod val="140000"/>
                <a:lumMod val="110000"/>
              </a:schemeClr>
            </a:gs>
            <a:gs pos="100000">
              <a:schemeClr val="accent1">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F49CB8E-52DD-4BF4-8800-3D18AD50E13D}">
      <dsp:nvSpPr>
        <dsp:cNvPr id="0" name=""/>
        <dsp:cNvSpPr/>
      </dsp:nvSpPr>
      <dsp:spPr>
        <a:xfrm>
          <a:off x="3048884" y="1274268"/>
          <a:ext cx="2828217" cy="2828217"/>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62000"/>
                <a:hueMod val="94000"/>
                <a:satMod val="140000"/>
                <a:lumMod val="110000"/>
              </a:schemeClr>
            </a:gs>
            <a:gs pos="100000">
              <a:schemeClr val="accent1">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C6BBE45-8E43-41D2-8D73-A340FD3D4F0D}">
      <dsp:nvSpPr>
        <dsp:cNvPr id="0" name=""/>
        <dsp:cNvSpPr/>
      </dsp:nvSpPr>
      <dsp:spPr>
        <a:xfrm>
          <a:off x="4178099" y="-236874"/>
          <a:ext cx="3049387" cy="3049387"/>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62000"/>
                <a:hueMod val="94000"/>
                <a:satMod val="140000"/>
                <a:lumMod val="110000"/>
              </a:schemeClr>
            </a:gs>
            <a:gs pos="100000">
              <a:schemeClr val="accent1">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F9387-6590-469A-A62F-0939F79D9CD2}">
      <dsp:nvSpPr>
        <dsp:cNvPr id="0" name=""/>
        <dsp:cNvSpPr/>
      </dsp:nvSpPr>
      <dsp:spPr>
        <a:xfrm>
          <a:off x="68469" y="0"/>
          <a:ext cx="2879560" cy="5515481"/>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Leadership &amp; Governance</a:t>
          </a:r>
          <a:endParaRPr lang="en-IE" sz="1800" b="1" kern="1200" dirty="0"/>
        </a:p>
      </dsp:txBody>
      <dsp:txXfrm>
        <a:off x="68469" y="2206192"/>
        <a:ext cx="2879560" cy="2206192"/>
      </dsp:txXfrm>
    </dsp:sp>
    <dsp:sp modelId="{CDFAADBA-3314-4949-81E0-971F16B6F316}">
      <dsp:nvSpPr>
        <dsp:cNvPr id="0" name=""/>
        <dsp:cNvSpPr/>
      </dsp:nvSpPr>
      <dsp:spPr>
        <a:xfrm>
          <a:off x="589921" y="330928"/>
          <a:ext cx="1836655" cy="1836655"/>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40000" r="-4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D61DC2-34F3-4FE9-BBBB-E5A253749123}">
      <dsp:nvSpPr>
        <dsp:cNvPr id="0" name=""/>
        <dsp:cNvSpPr/>
      </dsp:nvSpPr>
      <dsp:spPr>
        <a:xfrm>
          <a:off x="3034416" y="0"/>
          <a:ext cx="2879560" cy="5515481"/>
        </a:xfrm>
        <a:prstGeom prst="roundRect">
          <a:avLst>
            <a:gd name="adj" fmla="val 10000"/>
          </a:avLst>
        </a:prstGeom>
        <a:solidFill>
          <a:schemeClr val="accent5">
            <a:hueOff val="2003568"/>
            <a:satOff val="-8793"/>
            <a:lumOff val="26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t>Communication</a:t>
          </a:r>
          <a:endParaRPr lang="en-IE" sz="1600" b="1" kern="1200" dirty="0"/>
        </a:p>
      </dsp:txBody>
      <dsp:txXfrm>
        <a:off x="3034416" y="2206192"/>
        <a:ext cx="2879560" cy="2206192"/>
      </dsp:txXfrm>
    </dsp:sp>
    <dsp:sp modelId="{994A02A9-8524-4556-A1E3-59E351FC6F38}">
      <dsp:nvSpPr>
        <dsp:cNvPr id="0" name=""/>
        <dsp:cNvSpPr/>
      </dsp:nvSpPr>
      <dsp:spPr>
        <a:xfrm>
          <a:off x="3555868" y="330928"/>
          <a:ext cx="1836655" cy="1836655"/>
        </a:xfrm>
        <a:prstGeom prst="ellipse">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36000" r="-3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15E79B-A802-4755-858C-7755C4772A6C}">
      <dsp:nvSpPr>
        <dsp:cNvPr id="0" name=""/>
        <dsp:cNvSpPr/>
      </dsp:nvSpPr>
      <dsp:spPr>
        <a:xfrm>
          <a:off x="6000363" y="0"/>
          <a:ext cx="2879560" cy="5515481"/>
        </a:xfrm>
        <a:prstGeom prst="roundRect">
          <a:avLst>
            <a:gd name="adj" fmla="val 10000"/>
          </a:avLst>
        </a:prstGeom>
        <a:solidFill>
          <a:schemeClr val="accent5">
            <a:hueOff val="4007135"/>
            <a:satOff val="-17587"/>
            <a:lumOff val="52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Measurement</a:t>
          </a:r>
          <a:endParaRPr lang="en-IE" sz="1800" b="1" kern="1200" dirty="0"/>
        </a:p>
      </dsp:txBody>
      <dsp:txXfrm>
        <a:off x="6000363" y="2206192"/>
        <a:ext cx="2879560" cy="2206192"/>
      </dsp:txXfrm>
    </dsp:sp>
    <dsp:sp modelId="{38D656BA-030F-46A7-91F1-127BFC55ABCE}">
      <dsp:nvSpPr>
        <dsp:cNvPr id="0" name=""/>
        <dsp:cNvSpPr/>
      </dsp:nvSpPr>
      <dsp:spPr>
        <a:xfrm>
          <a:off x="6521815" y="330928"/>
          <a:ext cx="1836655" cy="183665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4000" r="-6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0D4DB3-5E5E-4548-A04D-2E431B82F258}">
      <dsp:nvSpPr>
        <dsp:cNvPr id="0" name=""/>
        <dsp:cNvSpPr/>
      </dsp:nvSpPr>
      <dsp:spPr>
        <a:xfrm>
          <a:off x="8966310" y="0"/>
          <a:ext cx="2298637" cy="5515481"/>
        </a:xfrm>
        <a:prstGeom prst="roundRect">
          <a:avLst>
            <a:gd name="adj" fmla="val 10000"/>
          </a:avLst>
        </a:prstGeom>
        <a:solidFill>
          <a:schemeClr val="accent5">
            <a:hueOff val="6010703"/>
            <a:satOff val="-26380"/>
            <a:lumOff val="7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Learn</a:t>
          </a:r>
          <a:endParaRPr lang="en-IE" sz="2000" b="1" kern="1200" dirty="0"/>
        </a:p>
      </dsp:txBody>
      <dsp:txXfrm>
        <a:off x="8966310" y="2206192"/>
        <a:ext cx="2298637" cy="2206192"/>
      </dsp:txXfrm>
    </dsp:sp>
    <dsp:sp modelId="{244B1AA1-1396-43C0-85BB-D782DBF5648B}">
      <dsp:nvSpPr>
        <dsp:cNvPr id="0" name=""/>
        <dsp:cNvSpPr/>
      </dsp:nvSpPr>
      <dsp:spPr>
        <a:xfrm>
          <a:off x="9373280" y="330928"/>
          <a:ext cx="1484696" cy="183665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E366F-0DBC-47B9-9F4D-3EE9C1DB06DC}">
      <dsp:nvSpPr>
        <dsp:cNvPr id="0" name=""/>
        <dsp:cNvSpPr/>
      </dsp:nvSpPr>
      <dsp:spPr>
        <a:xfrm>
          <a:off x="511788" y="4412384"/>
          <a:ext cx="10309839" cy="827322"/>
        </a:xfrm>
        <a:prstGeom prst="leftRightArrow">
          <a:avLst/>
        </a:prstGeom>
        <a:solidFill>
          <a:schemeClr val="accent5">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053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08413" y="0"/>
            <a:ext cx="2914650" cy="490538"/>
          </a:xfrm>
          <a:prstGeom prst="rect">
            <a:avLst/>
          </a:prstGeom>
        </p:spPr>
        <p:txBody>
          <a:bodyPr vert="horz" lIns="91440" tIns="45720" rIns="91440" bIns="45720" rtlCol="0"/>
          <a:lstStyle>
            <a:lvl1pPr algn="r">
              <a:defRPr sz="1200"/>
            </a:lvl1pPr>
          </a:lstStyle>
          <a:p>
            <a:fld id="{A15CA7EB-5CBE-44E9-9769-08DEC55879EE}" type="datetimeFigureOut">
              <a:rPr lang="en-IE" smtClean="0"/>
              <a:t>12/02/24</a:t>
            </a:fld>
            <a:endParaRPr lang="en-IE"/>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3100" y="4703763"/>
            <a:ext cx="5378450" cy="38481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283700"/>
            <a:ext cx="2914650" cy="490538"/>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08413" y="9283700"/>
            <a:ext cx="2914650" cy="490538"/>
          </a:xfrm>
          <a:prstGeom prst="rect">
            <a:avLst/>
          </a:prstGeom>
        </p:spPr>
        <p:txBody>
          <a:bodyPr vert="horz" lIns="91440" tIns="45720" rIns="91440" bIns="45720" rtlCol="0" anchor="b"/>
          <a:lstStyle>
            <a:lvl1pPr algn="r">
              <a:defRPr sz="1200"/>
            </a:lvl1pPr>
          </a:lstStyle>
          <a:p>
            <a:fld id="{C2E7C196-2BA6-4AE1-B1C6-334D88EF255E}" type="slidenum">
              <a:rPr lang="en-IE" smtClean="0"/>
              <a:t>‹#›</a:t>
            </a:fld>
            <a:endParaRPr lang="en-IE"/>
          </a:p>
        </p:txBody>
      </p:sp>
    </p:spTree>
    <p:extLst>
      <p:ext uri="{BB962C8B-B14F-4D97-AF65-F5344CB8AC3E}">
        <p14:creationId xmlns:p14="http://schemas.microsoft.com/office/powerpoint/2010/main" val="4294477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Thank you Helen, I will </a:t>
            </a:r>
            <a:r>
              <a:rPr lang="en-IE" sz="1400" baseline="0" dirty="0"/>
              <a:t>talk through a process for undertaking a QI project. My experience from working with teams here in Beaumont , mainly in OT and from my current role in the HG is that HC staff have an innate knowledge of how to go about undertaking QI , what helps though having a process or approach or method to follow as a guide. QI theory recommends that we follow a QI method that works for you and your team or one that you are familiar with and I can say that  and from years of doing improvement work I can say that the more you do it in practice and use quality improvement theory as guidance the better you become at understanding what it takes to make improvement and more skilled at doing it in practice.</a:t>
            </a:r>
          </a:p>
          <a:p>
            <a:endParaRPr lang="en-IE" sz="1400" baseline="0" dirty="0"/>
          </a:p>
          <a:p>
            <a:r>
              <a:rPr lang="en-IE" sz="1400" dirty="0"/>
              <a:t>For this reason I have worked on simplifying an approach</a:t>
            </a:r>
            <a:r>
              <a:rPr lang="en-IE" sz="1400" baseline="0" dirty="0"/>
              <a:t> to QI aimed at frontline teams in undertaking quality improvement work.</a:t>
            </a:r>
          </a:p>
          <a:p>
            <a:endParaRPr lang="en-IE" sz="1400" baseline="0" dirty="0"/>
          </a:p>
          <a:p>
            <a:r>
              <a:rPr lang="en-IE" sz="1400" dirty="0"/>
              <a:t>In this session I will take you through the basic steps for undertaking an improvement initiative in practice. The approach I am</a:t>
            </a:r>
            <a:r>
              <a:rPr lang="en-IE" sz="1400" baseline="0" dirty="0"/>
              <a:t> using has come from both my experience of doing QI in practice and using  QI methods to implement change.</a:t>
            </a:r>
            <a:r>
              <a:rPr lang="en-IE" sz="1400"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E7C196-2BA6-4AE1-B1C6-334D88EF255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63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Also focus on collecting baseline measurement  to understand what performance is like at</a:t>
            </a:r>
            <a:r>
              <a:rPr lang="en-IE" baseline="0" dirty="0"/>
              <a:t> present</a:t>
            </a:r>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16</a:t>
            </a:fld>
            <a:endParaRPr lang="en-IE"/>
          </a:p>
        </p:txBody>
      </p:sp>
    </p:spTree>
    <p:extLst>
      <p:ext uri="{BB962C8B-B14F-4D97-AF65-F5344CB8AC3E}">
        <p14:creationId xmlns:p14="http://schemas.microsoft.com/office/powerpoint/2010/main" val="82567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PDSA is about testing, but I added a step </a:t>
            </a:r>
            <a:r>
              <a:rPr lang="en-IE" baseline="0" dirty="0"/>
              <a:t> to project plan the change</a:t>
            </a:r>
          </a:p>
          <a:p>
            <a:endParaRPr lang="en-IE" baseline="0" dirty="0"/>
          </a:p>
          <a:p>
            <a:r>
              <a:rPr lang="en-IE" baseline="0" dirty="0"/>
              <a:t>As </a:t>
            </a:r>
          </a:p>
          <a:p>
            <a:r>
              <a:rPr lang="en-IE" baseline="0" dirty="0"/>
              <a:t>There can be a lot of preparation before you can test the change</a:t>
            </a:r>
          </a:p>
          <a:p>
            <a:r>
              <a:rPr lang="en-IE" baseline="0" dirty="0"/>
              <a:t>i.e.</a:t>
            </a:r>
          </a:p>
          <a:p>
            <a:r>
              <a:rPr lang="en-IE" baseline="0" dirty="0"/>
              <a:t>New documentation which can require a number of iterations</a:t>
            </a:r>
          </a:p>
          <a:p>
            <a:r>
              <a:rPr lang="en-IE" baseline="0" dirty="0"/>
              <a:t>Education</a:t>
            </a:r>
          </a:p>
          <a:p>
            <a:r>
              <a:rPr lang="en-IE" baseline="0" dirty="0"/>
              <a:t>Communication</a:t>
            </a:r>
          </a:p>
          <a:p>
            <a:r>
              <a:rPr lang="en-IE" baseline="0" dirty="0"/>
              <a:t>Project planning also supports putting a time frame on an improvement project</a:t>
            </a:r>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19</a:t>
            </a:fld>
            <a:endParaRPr lang="en-IE"/>
          </a:p>
        </p:txBody>
      </p:sp>
    </p:spTree>
    <p:extLst>
      <p:ext uri="{BB962C8B-B14F-4D97-AF65-F5344CB8AC3E}">
        <p14:creationId xmlns:p14="http://schemas.microsoft.com/office/powerpoint/2010/main" val="1421127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26</a:t>
            </a:fld>
            <a:endParaRPr lang="en-IE"/>
          </a:p>
        </p:txBody>
      </p:sp>
    </p:spTree>
    <p:extLst>
      <p:ext uri="{BB962C8B-B14F-4D97-AF65-F5344CB8AC3E}">
        <p14:creationId xmlns:p14="http://schemas.microsoft.com/office/powerpoint/2010/main" val="2078750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28</a:t>
            </a:fld>
            <a:endParaRPr lang="en-IE"/>
          </a:p>
        </p:txBody>
      </p:sp>
    </p:spTree>
    <p:extLst>
      <p:ext uri="{BB962C8B-B14F-4D97-AF65-F5344CB8AC3E}">
        <p14:creationId xmlns:p14="http://schemas.microsoft.com/office/powerpoint/2010/main" val="3703621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29</a:t>
            </a:fld>
            <a:endParaRPr lang="en-IE"/>
          </a:p>
        </p:txBody>
      </p:sp>
    </p:spTree>
    <p:extLst>
      <p:ext uri="{BB962C8B-B14F-4D97-AF65-F5344CB8AC3E}">
        <p14:creationId xmlns:p14="http://schemas.microsoft.com/office/powerpoint/2010/main" val="3439652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a:p>
            <a:r>
              <a:rPr lang="en-IE" baseline="0" dirty="0"/>
              <a:t>Qi is a skill, the more you do it the better you get and a combination of practice and learning some of the theory of QI helps to build knowledge on QI, and will therefore growing a culture for improvement.</a:t>
            </a:r>
          </a:p>
          <a:p>
            <a:endParaRPr lang="en-I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The IHI use a phrase relating to QI, that it is ‘all teach, all learn’. </a:t>
            </a:r>
            <a:r>
              <a:rPr lang="en-IE" dirty="0"/>
              <a:t>I leave you with</a:t>
            </a:r>
            <a:r>
              <a:rPr lang="en-IE" baseline="0" dirty="0"/>
              <a:t> an invite to contact me if you can contribute your learning from undertaking QI work. </a:t>
            </a:r>
          </a:p>
          <a:p>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31</a:t>
            </a:fld>
            <a:endParaRPr lang="en-IE"/>
          </a:p>
        </p:txBody>
      </p:sp>
    </p:spTree>
    <p:extLst>
      <p:ext uri="{BB962C8B-B14F-4D97-AF65-F5344CB8AC3E}">
        <p14:creationId xmlns:p14="http://schemas.microsoft.com/office/powerpoint/2010/main" val="371660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Before moving into the practice of QI ,I will briefly explain what quality and quality improvement in healthcare mean. The IOM in 2006 identified 6 aims or domains of quality. These include the provision of ….Don Berwick founder of the IHI  suggests</a:t>
            </a:r>
            <a:r>
              <a:rPr lang="en-US" sz="900" baseline="0" dirty="0"/>
              <a:t> that our efforts for change should focus on improving one or more of these aims of quality.</a:t>
            </a:r>
            <a:r>
              <a:rPr lang="en-US" sz="900" dirty="0"/>
              <a:t> Thinking</a:t>
            </a:r>
            <a:r>
              <a:rPr lang="en-US" sz="900" baseline="0" dirty="0"/>
              <a:t> about </a:t>
            </a:r>
            <a:r>
              <a:rPr lang="en-US" sz="900" dirty="0"/>
              <a:t>your area</a:t>
            </a:r>
            <a:r>
              <a:rPr lang="en-US" sz="900" baseline="0" dirty="0"/>
              <a:t> for improvement look at which of these aims, and there may be more than 1 does your work sit. I have found that aligning our improvement efforts to the concept of quality is </a:t>
            </a:r>
          </a:p>
          <a:p>
            <a:pPr marL="228600" indent="-228600">
              <a:buAutoNum type="arabicPeriod"/>
            </a:pPr>
            <a:r>
              <a:rPr lang="en-US" sz="900" baseline="0" dirty="0"/>
              <a:t>Is helpful in engaging staff in improvement, </a:t>
            </a:r>
          </a:p>
          <a:p>
            <a:pPr marL="228600" indent="-228600">
              <a:buFont typeface="+mj-lt"/>
              <a:buAutoNum type="arabicPeriod"/>
            </a:pPr>
            <a:r>
              <a:rPr lang="en-US" sz="900" baseline="0" dirty="0"/>
              <a:t>Reassures you that the purpose of your work is ABOUT improving quality, </a:t>
            </a:r>
          </a:p>
          <a:p>
            <a:pPr marL="228600" indent="-228600">
              <a:buFont typeface="+mj-lt"/>
              <a:buAutoNum type="arabicPeriod"/>
            </a:pPr>
            <a:r>
              <a:rPr lang="en-US" sz="900" i="1" baseline="0" dirty="0"/>
              <a:t>Making a difference to the Q&amp;S of patient care</a:t>
            </a:r>
            <a:endParaRPr lang="en-IE" sz="900" dirty="0"/>
          </a:p>
        </p:txBody>
      </p:sp>
      <p:sp>
        <p:nvSpPr>
          <p:cNvPr id="4" name="Slide Number Placeholder 3"/>
          <p:cNvSpPr>
            <a:spLocks noGrp="1"/>
          </p:cNvSpPr>
          <p:nvPr>
            <p:ph type="sldNum" sz="quarter" idx="10"/>
          </p:nvPr>
        </p:nvSpPr>
        <p:spPr/>
        <p:txBody>
          <a:bodyPr/>
          <a:lstStyle/>
          <a:p>
            <a:fld id="{C2E7C196-2BA6-4AE1-B1C6-334D88EF255E}" type="slidenum">
              <a:rPr lang="en-IE" smtClean="0"/>
              <a:t>2</a:t>
            </a:fld>
            <a:endParaRPr lang="en-IE"/>
          </a:p>
        </p:txBody>
      </p:sp>
    </p:spTree>
    <p:extLst>
      <p:ext uri="{BB962C8B-B14F-4D97-AF65-F5344CB8AC3E}">
        <p14:creationId xmlns:p14="http://schemas.microsoft.com/office/powerpoint/2010/main" val="27062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continuous </a:t>
            </a:r>
            <a:r>
              <a:rPr lang="en-US" dirty="0" err="1"/>
              <a:t>efffort</a:t>
            </a:r>
            <a:r>
              <a:rPr lang="en-US" dirty="0"/>
              <a:t> of everyone that involves looking at the practices/process and care </a:t>
            </a:r>
            <a:r>
              <a:rPr lang="en-US" b="1" dirty="0"/>
              <a:t>in your area and </a:t>
            </a:r>
          </a:p>
          <a:p>
            <a:r>
              <a:rPr lang="en-US" b="1" dirty="0"/>
              <a:t>asking are they ‘good’ </a:t>
            </a:r>
          </a:p>
          <a:p>
            <a:r>
              <a:rPr lang="en-US" b="1" dirty="0"/>
              <a:t>Are the safe </a:t>
            </a:r>
            <a:r>
              <a:rPr lang="en-US" b="1" dirty="0" err="1"/>
              <a:t>etc</a:t>
            </a:r>
            <a:endParaRPr lang="en-US" b="1" dirty="0"/>
          </a:p>
          <a:p>
            <a:r>
              <a:rPr lang="en-US" b="1" dirty="0"/>
              <a:t>How can we make them better</a:t>
            </a:r>
          </a:p>
          <a:p>
            <a:endParaRPr lang="en-US" b="1" dirty="0"/>
          </a:p>
          <a:p>
            <a:endParaRPr lang="en-IE" b="1" dirty="0"/>
          </a:p>
        </p:txBody>
      </p:sp>
      <p:sp>
        <p:nvSpPr>
          <p:cNvPr id="4" name="Slide Number Placeholder 3"/>
          <p:cNvSpPr>
            <a:spLocks noGrp="1"/>
          </p:cNvSpPr>
          <p:nvPr>
            <p:ph type="sldNum" sz="quarter" idx="10"/>
          </p:nvPr>
        </p:nvSpPr>
        <p:spPr/>
        <p:txBody>
          <a:bodyPr/>
          <a:lstStyle/>
          <a:p>
            <a:fld id="{C2E7C196-2BA6-4AE1-B1C6-334D88EF255E}" type="slidenum">
              <a:rPr lang="en-IE" smtClean="0"/>
              <a:t>3</a:t>
            </a:fld>
            <a:endParaRPr lang="en-IE"/>
          </a:p>
        </p:txBody>
      </p:sp>
    </p:spTree>
    <p:extLst>
      <p:ext uri="{BB962C8B-B14F-4D97-AF65-F5344CB8AC3E}">
        <p14:creationId xmlns:p14="http://schemas.microsoft.com/office/powerpoint/2010/main" val="255047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Science of Improvement</a:t>
            </a:r>
          </a:p>
          <a:p>
            <a:endParaRPr lang="en-US" dirty="0"/>
          </a:p>
          <a:p>
            <a:r>
              <a:rPr lang="en-US" dirty="0"/>
              <a:t>AS- Understand the system- look at you ward/unit /</a:t>
            </a:r>
            <a:r>
              <a:rPr lang="en-US" dirty="0" err="1"/>
              <a:t>depatrmet</a:t>
            </a:r>
            <a:r>
              <a:rPr lang="en-US" dirty="0"/>
              <a:t> and think about</a:t>
            </a:r>
          </a:p>
          <a:p>
            <a:r>
              <a:rPr lang="en-US" dirty="0"/>
              <a:t>Practices-how we do things -----------Is it the way we do the work. </a:t>
            </a:r>
            <a:r>
              <a:rPr lang="en-US" dirty="0" err="1"/>
              <a:t>i.e</a:t>
            </a:r>
            <a:r>
              <a:rPr lang="en-US" dirty="0"/>
              <a:t> do patients falls because we don’t risk assess them/ poor   discharge- </a:t>
            </a:r>
            <a:r>
              <a:rPr lang="en-US" dirty="0" err="1"/>
              <a:t>pt</a:t>
            </a:r>
            <a:r>
              <a:rPr lang="en-US" dirty="0"/>
              <a:t> education or we don’t work as an MDT for </a:t>
            </a:r>
            <a:r>
              <a:rPr lang="en-US" dirty="0" err="1"/>
              <a:t>complext</a:t>
            </a:r>
            <a:r>
              <a:rPr lang="en-US" dirty="0"/>
              <a:t> patients </a:t>
            </a:r>
          </a:p>
          <a:p>
            <a:r>
              <a:rPr lang="en-US" dirty="0"/>
              <a:t>Relationships- whom do we work with </a:t>
            </a:r>
            <a:r>
              <a:rPr lang="en-US" dirty="0" err="1"/>
              <a:t>alot</a:t>
            </a:r>
            <a:endParaRPr lang="en-US" dirty="0"/>
          </a:p>
          <a:p>
            <a:r>
              <a:rPr lang="en-US" dirty="0"/>
              <a:t>Who are we connected with---------- if we want to make a change will it affect work in other department i.e. we decide that all day-patients being admitted for surgery must queue and be registered on a </a:t>
            </a:r>
            <a:r>
              <a:rPr lang="en-US" dirty="0" err="1"/>
              <a:t>fcfs</a:t>
            </a:r>
            <a:r>
              <a:rPr lang="en-US" dirty="0"/>
              <a:t> basis regardless of the time of surgery</a:t>
            </a:r>
          </a:p>
          <a:p>
            <a:r>
              <a:rPr lang="en-US" dirty="0"/>
              <a:t>	What are we good at</a:t>
            </a:r>
          </a:p>
          <a:p>
            <a:r>
              <a:rPr lang="en-US" dirty="0"/>
              <a:t>	What could be better----------------This helps us to understand a </a:t>
            </a:r>
            <a:r>
              <a:rPr lang="en-US" dirty="0">
                <a:solidFill>
                  <a:srgbClr val="FF0000"/>
                </a:solidFill>
              </a:rPr>
              <a:t>problem-Not working on assumptions</a:t>
            </a:r>
          </a:p>
          <a:p>
            <a:endParaRPr lang="en-US" dirty="0"/>
          </a:p>
          <a:p>
            <a:r>
              <a:rPr lang="en-US" dirty="0"/>
              <a:t>Variation- what does our data tells us, does it help us to understand the problem looking to address</a:t>
            </a:r>
          </a:p>
          <a:p>
            <a:endParaRPr lang="en-US" dirty="0"/>
          </a:p>
          <a:p>
            <a:r>
              <a:rPr lang="en-US" dirty="0"/>
              <a:t>Knowledge- what do know and understand about the focus area / the problem-------Your building up you facts or your knowledge </a:t>
            </a:r>
            <a:r>
              <a:rPr lang="en-US" dirty="0" err="1"/>
              <a:t>asn</a:t>
            </a:r>
            <a:r>
              <a:rPr lang="en-US" dirty="0"/>
              <a:t> really importantly as you go through you QI initiative – continue to build</a:t>
            </a:r>
          </a:p>
          <a:p>
            <a:endParaRPr lang="en-US" dirty="0"/>
          </a:p>
          <a:p>
            <a:r>
              <a:rPr lang="en-US" dirty="0"/>
              <a:t>Psychology- people – human side- relationships- experience of previous improvement work- how they can be motivated, influenced- you can follow the process but you have to win-winning hearts and minds</a:t>
            </a:r>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E7C196-2BA6-4AE1-B1C6-334D88EF255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81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Moving from the theory to the practice of QI, this cycle of steps will guide you through the process from having</a:t>
            </a:r>
            <a:r>
              <a:rPr lang="en-IE" baseline="0" dirty="0"/>
              <a:t> an </a:t>
            </a:r>
            <a:r>
              <a:rPr lang="en-IE" dirty="0"/>
              <a:t>idea</a:t>
            </a:r>
            <a:r>
              <a:rPr lang="en-IE" baseline="0" dirty="0"/>
              <a:t>, a need or requirement to  implementing change in practice. This approach can be used irrespective of which QI methodology you use. I will describe later a scientific model ‘ The Model for Improvement’ used in healthcare for QI . </a:t>
            </a:r>
          </a:p>
          <a:p>
            <a:endParaRPr lang="en-IE" baseline="0" dirty="0"/>
          </a:p>
          <a:p>
            <a:r>
              <a:rPr lang="en-IE" baseline="0" dirty="0"/>
              <a:t>Why would you use an approach or method to implement changes?</a:t>
            </a:r>
          </a:p>
          <a:p>
            <a:r>
              <a:rPr lang="en-IE" baseline="0" dirty="0"/>
              <a:t>The change you are trying to make may be difficult or challenging,</a:t>
            </a:r>
          </a:p>
          <a:p>
            <a:r>
              <a:rPr lang="en-IE" baseline="0" dirty="0"/>
              <a:t> you may not know the real cause of the problem or the right solution,</a:t>
            </a:r>
          </a:p>
          <a:p>
            <a:r>
              <a:rPr lang="en-IE" baseline="0" dirty="0"/>
              <a:t> or you may need to test out a number of solutions,</a:t>
            </a:r>
          </a:p>
          <a:p>
            <a:r>
              <a:rPr lang="en-IE" baseline="0" dirty="0"/>
              <a:t> it may require the support of a wider team , not directly under your influence, </a:t>
            </a:r>
          </a:p>
          <a:p>
            <a:r>
              <a:rPr lang="en-IE" baseline="0" dirty="0"/>
              <a:t>it may cross many departments or processes or </a:t>
            </a:r>
          </a:p>
          <a:p>
            <a:r>
              <a:rPr lang="en-IE" baseline="0" dirty="0"/>
              <a:t>on the </a:t>
            </a:r>
            <a:r>
              <a:rPr lang="en-IE" baseline="0" dirty="0" err="1"/>
              <a:t>otherhand</a:t>
            </a:r>
            <a:r>
              <a:rPr lang="en-IE" baseline="0" dirty="0"/>
              <a:t> you know what needs to be implemented i.e. best practice or need to achieve a standard but you predict that introducing or embedding the change may be complicated or complex.</a:t>
            </a:r>
          </a:p>
          <a:p>
            <a:endParaRPr lang="en-IE" baseline="0" dirty="0"/>
          </a:p>
          <a:p>
            <a:pPr marL="171450" indent="-171450">
              <a:buFont typeface="Arial" panose="020B0604020202020204" pitchFamily="34" charset="0"/>
              <a:buChar char="•"/>
            </a:pPr>
            <a:r>
              <a:rPr lang="en-IE" baseline="0" dirty="0"/>
              <a:t>The benefits I have found in using a method or systematic approach is that it:</a:t>
            </a:r>
          </a:p>
          <a:p>
            <a:pPr marL="171450" indent="-171450">
              <a:buFont typeface="Arial" panose="020B0604020202020204" pitchFamily="34" charset="0"/>
              <a:buChar char="•"/>
            </a:pPr>
            <a:r>
              <a:rPr lang="en-IE" baseline="0" dirty="0"/>
              <a:t>helps you plan change you are going to make, </a:t>
            </a:r>
          </a:p>
          <a:p>
            <a:pPr marL="171450" indent="-171450">
              <a:buFont typeface="Arial" panose="020B0604020202020204" pitchFamily="34" charset="0"/>
              <a:buChar char="•"/>
            </a:pPr>
            <a:r>
              <a:rPr lang="en-IE" baseline="0" dirty="0"/>
              <a:t>Understand the problem in depth and the environment in which you are making the change within</a:t>
            </a:r>
          </a:p>
          <a:p>
            <a:pPr marL="171450" indent="-171450">
              <a:buFont typeface="Arial" panose="020B0604020202020204" pitchFamily="34" charset="0"/>
              <a:buChar char="•"/>
            </a:pPr>
            <a:r>
              <a:rPr lang="en-IE" baseline="0" dirty="0"/>
              <a:t>get the right people involved who will support and commit to improvement</a:t>
            </a:r>
          </a:p>
          <a:p>
            <a:pPr marL="171450" indent="-171450">
              <a:buFont typeface="Arial" panose="020B0604020202020204" pitchFamily="34" charset="0"/>
              <a:buChar char="•"/>
            </a:pPr>
            <a:r>
              <a:rPr lang="en-IE" baseline="0" dirty="0"/>
              <a:t>trial it in practice to see if it actually leads to improvement ,or identify issues with implementing an improved standard of care  </a:t>
            </a:r>
          </a:p>
          <a:p>
            <a:pPr marL="171450" indent="-171450">
              <a:buFont typeface="Arial" panose="020B0604020202020204" pitchFamily="34" charset="0"/>
              <a:buChar char="•"/>
            </a:pPr>
            <a:r>
              <a:rPr lang="en-IE" baseline="0" dirty="0"/>
              <a:t>measure the outcome of the change and if it leads to improvement </a:t>
            </a:r>
          </a:p>
          <a:p>
            <a:pPr marL="171450" indent="-171450">
              <a:buFont typeface="Arial" panose="020B0604020202020204" pitchFamily="34" charset="0"/>
              <a:buChar char="•"/>
            </a:pPr>
            <a:r>
              <a:rPr lang="en-IE" baseline="0" dirty="0"/>
              <a:t>plan to implement and sustain the new way of working. </a:t>
            </a:r>
          </a:p>
          <a:p>
            <a:r>
              <a:rPr lang="en-IE" baseline="0" dirty="0"/>
              <a:t>The reason I </a:t>
            </a:r>
            <a:r>
              <a:rPr lang="en-IE" dirty="0"/>
              <a:t>have stepped this out is because</a:t>
            </a:r>
            <a:r>
              <a:rPr lang="en-IE" baseline="0" dirty="0"/>
              <a:t> </a:t>
            </a:r>
            <a:r>
              <a:rPr lang="en-IE" dirty="0"/>
              <a:t>each one is important, I will describe each phase in detail but in summary </a:t>
            </a:r>
            <a:r>
              <a:rPr lang="en-IE" baseline="0" dirty="0"/>
              <a:t>Steps 1,2,3 preparing for the change, the ground work</a:t>
            </a:r>
            <a:r>
              <a:rPr lang="en-IE" dirty="0"/>
              <a:t> .</a:t>
            </a:r>
          </a:p>
          <a:p>
            <a:r>
              <a:rPr lang="en-IE" baseline="0" dirty="0"/>
              <a:t>. 4,5,6,and 8 includes the stages in using a QI method, the MFI I have added step 7 which involves planning the implementation of changes in practice, 9 &amp; 10 are the hard work- at this point you are planning to do something differently , you need all the relevant staff on board , this is the new way, this takes time and energy deserve to be emphasised. </a:t>
            </a:r>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8</a:t>
            </a:fld>
            <a:endParaRPr lang="en-IE"/>
          </a:p>
        </p:txBody>
      </p:sp>
    </p:spTree>
    <p:extLst>
      <p:ext uri="{BB962C8B-B14F-4D97-AF65-F5344CB8AC3E}">
        <p14:creationId xmlns:p14="http://schemas.microsoft.com/office/powerpoint/2010/main" val="15465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Step 1 starts with identifying an opportunity or needs for improve</a:t>
            </a:r>
          </a:p>
          <a:p>
            <a:endParaRPr lang="en-IE" dirty="0"/>
          </a:p>
          <a:p>
            <a:r>
              <a:rPr lang="en-IE" dirty="0"/>
              <a:t>Data – from for i.e. local</a:t>
            </a:r>
            <a:r>
              <a:rPr lang="en-IE" baseline="0" dirty="0"/>
              <a:t> audit of quality measures, i.e. falls , pressure sores, medication errors, pain </a:t>
            </a:r>
            <a:r>
              <a:rPr lang="en-IE" baseline="0" dirty="0" err="1"/>
              <a:t>mgt</a:t>
            </a:r>
            <a:r>
              <a:rPr lang="en-IE" baseline="0" dirty="0"/>
              <a:t> etc.</a:t>
            </a:r>
          </a:p>
          <a:p>
            <a:endParaRPr lang="en-IE" baseline="0" dirty="0"/>
          </a:p>
          <a:p>
            <a:r>
              <a:rPr lang="en-IE" baseline="0" dirty="0"/>
              <a:t>Not achieving national standards</a:t>
            </a:r>
          </a:p>
          <a:p>
            <a:endParaRPr lang="en-IE" baseline="0" dirty="0"/>
          </a:p>
          <a:p>
            <a:r>
              <a:rPr lang="en-IE" baseline="0" dirty="0"/>
              <a:t>Evidence- practice and or care has evolved- need to keep up to date</a:t>
            </a:r>
          </a:p>
          <a:p>
            <a:endParaRPr lang="en-IE" baseline="0" dirty="0"/>
          </a:p>
          <a:p>
            <a:r>
              <a:rPr lang="en-IE" baseline="0" dirty="0"/>
              <a:t>Learning from improvements in other services</a:t>
            </a:r>
          </a:p>
          <a:p>
            <a:endParaRPr lang="en-IE" baseline="0" dirty="0"/>
          </a:p>
          <a:p>
            <a:r>
              <a:rPr lang="en-IE" baseline="0" dirty="0"/>
              <a:t>Once you have your opportunity for improvement,  the next part of the cycle involves proactively making change.</a:t>
            </a:r>
          </a:p>
          <a:p>
            <a:r>
              <a:rPr lang="en-IE" baseline="0" dirty="0"/>
              <a:t>The IHI refer to 3 key items required for improvement- Will, ideas and following a method or systematic approach. </a:t>
            </a:r>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9</a:t>
            </a:fld>
            <a:endParaRPr lang="en-IE"/>
          </a:p>
        </p:txBody>
      </p:sp>
    </p:spTree>
    <p:extLst>
      <p:ext uri="{BB962C8B-B14F-4D97-AF65-F5344CB8AC3E}">
        <p14:creationId xmlns:p14="http://schemas.microsoft.com/office/powerpoint/2010/main" val="1148524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QI approach is used to address complex problems , complex problems tend to be difficult to solve because they can affect many parts</a:t>
            </a:r>
            <a:r>
              <a:rPr lang="en-IE" baseline="0" dirty="0"/>
              <a:t> of the system, cross-over more than one process and involve a number of and a variety of professions/ support staff which means one needs to think about who needs to be on the improvement team who will support and commit to improvements in quality.  </a:t>
            </a:r>
          </a:p>
          <a:p>
            <a:endParaRPr lang="en-IE" baseline="0" dirty="0"/>
          </a:p>
          <a:p>
            <a:r>
              <a:rPr lang="en-IE" baseline="0" dirty="0"/>
              <a:t>Successful QI – requires you to win HEARTS AND MINDS., It is as much about engaging people as following a method and having the right supports around you. </a:t>
            </a:r>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E7C196-2BA6-4AE1-B1C6-334D88EF255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88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By now you have an identified quality problem and formed a team, the next step is to get a shared understanding of the problem, evidence suggest that many QI initiatives fail because the problem isn’t  fully understood , therefore the solution wasn’t appropriate. QI theory, refer to understanding your system when making change, when thinking</a:t>
            </a:r>
            <a:r>
              <a:rPr lang="en-IE" baseline="0" dirty="0"/>
              <a:t> about the system, think about </a:t>
            </a:r>
            <a:r>
              <a:rPr lang="en-IE" dirty="0"/>
              <a:t>the processes, the interdependencies,</a:t>
            </a:r>
            <a:r>
              <a:rPr lang="en-IE" baseline="0" dirty="0"/>
              <a:t> context , human factors. </a:t>
            </a:r>
          </a:p>
          <a:p>
            <a:endParaRPr lang="en-IE" baseline="0" dirty="0"/>
          </a:p>
          <a:p>
            <a:r>
              <a:rPr lang="en-IE" baseline="0" dirty="0"/>
              <a:t>Some QI involves improving a standard of care because evidence has evolved and , understanding your system in this sense, guides you to think about how you will approach the change .W</a:t>
            </a:r>
            <a:r>
              <a:rPr lang="en-IE" dirty="0"/>
              <a:t>e can use data and  tools to helps understand for i.e.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E7C196-2BA6-4AE1-B1C6-334D88EF255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49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Ideas</a:t>
            </a:r>
            <a:r>
              <a:rPr lang="en-IE" baseline="0" dirty="0"/>
              <a:t> for change come from a variety of places-</a:t>
            </a:r>
          </a:p>
          <a:p>
            <a:endParaRPr lang="en-IE" baseline="0" dirty="0"/>
          </a:p>
          <a:p>
            <a:r>
              <a:rPr lang="en-IE" baseline="0" dirty="0"/>
              <a:t>For example</a:t>
            </a:r>
          </a:p>
          <a:p>
            <a:r>
              <a:rPr lang="en-IE" baseline="0" dirty="0"/>
              <a:t>It is important to ensure that if there is evidence of improved practices that this should be included in the improvement or that the literature in your specific area of interest is reviewed to broaden knowledge and understanding.</a:t>
            </a:r>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15</a:t>
            </a:fld>
            <a:endParaRPr lang="en-IE"/>
          </a:p>
        </p:txBody>
      </p:sp>
    </p:spTree>
    <p:extLst>
      <p:ext uri="{BB962C8B-B14F-4D97-AF65-F5344CB8AC3E}">
        <p14:creationId xmlns:p14="http://schemas.microsoft.com/office/powerpoint/2010/main" val="3386330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16346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239014E5-E384-41C2-BE88-BF4FB95FBADE}" type="datetimeFigureOut">
              <a:rPr lang="en-IE" smtClean="0"/>
              <a:t>12/02/24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01599206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35296575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3553786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58038227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6321966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25177386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49782785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2521142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16030300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70092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29951532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08340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38086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67417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05124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30740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9416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11106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4846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68960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93247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30070883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537373-FC49-4420-B48B-47785782DA4E}" type="datetimeFigureOut">
              <a:rPr lang="en-US" smtClean="0"/>
              <a:t>12/02/24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878133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37373-FC49-4420-B48B-47785782DA4E}" type="datetimeFigureOut">
              <a:rPr lang="en-US" smtClean="0"/>
              <a:t>12/02/24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1972123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537373-FC49-4420-B48B-47785782DA4E}" type="datetimeFigureOut">
              <a:rPr lang="en-US" smtClean="0"/>
              <a:t>12/02/24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98778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537373-FC49-4420-B48B-47785782DA4E}" type="datetimeFigureOut">
              <a:rPr lang="en-US" smtClean="0"/>
              <a:t>12/02/24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350139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537373-FC49-4420-B48B-47785782DA4E}" type="datetimeFigureOut">
              <a:rPr lang="en-US" smtClean="0"/>
              <a:t>12/02/24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1836901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537373-FC49-4420-B48B-47785782DA4E}" type="datetimeFigureOut">
              <a:rPr lang="en-US" smtClean="0"/>
              <a:t>12/02/24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2728250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37373-FC49-4420-B48B-47785782DA4E}" type="datetimeFigureOut">
              <a:rPr lang="en-US" smtClean="0"/>
              <a:t>12/02/24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2686228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537373-FC49-4420-B48B-47785782DA4E}" type="datetimeFigureOut">
              <a:rPr lang="en-US" smtClean="0"/>
              <a:t>12/02/24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1199958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537373-FC49-4420-B48B-47785782DA4E}" type="datetimeFigureOut">
              <a:rPr lang="en-US" smtClean="0"/>
              <a:t>12/02/24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1783732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537373-FC49-4420-B48B-47785782DA4E}" type="datetimeFigureOut">
              <a:rPr lang="en-US" smtClean="0"/>
              <a:t>12/02/24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4367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9014E5-E384-41C2-BE88-BF4FB95FBADE}" type="datetimeFigureOut">
              <a:rPr lang="en-IE" smtClean="0"/>
              <a:t>12/02/24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1182237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537373-FC49-4420-B48B-47785782DA4E}" type="datetimeFigureOut">
              <a:rPr lang="en-US" smtClean="0"/>
              <a:t>12/02/24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D1A06E-AA73-4B47-94E0-EA936007856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2679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7537373-FC49-4420-B48B-47785782DA4E}" type="datetimeFigureOut">
              <a:rPr lang="en-US" smtClean="0"/>
              <a:t>12/02/24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2362664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7537373-FC49-4420-B48B-47785782DA4E}" type="datetimeFigureOut">
              <a:rPr lang="en-US" smtClean="0"/>
              <a:t>12/02/24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D1A06E-AA73-4B47-94E0-EA936007856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1602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7537373-FC49-4420-B48B-47785782DA4E}" type="datetimeFigureOut">
              <a:rPr lang="en-US" smtClean="0"/>
              <a:t>12/02/24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32968844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37373-FC49-4420-B48B-47785782DA4E}" type="datetimeFigureOut">
              <a:rPr lang="en-US" smtClean="0"/>
              <a:t>12/02/24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493288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37373-FC49-4420-B48B-47785782DA4E}" type="datetimeFigureOut">
              <a:rPr lang="en-US" smtClean="0"/>
              <a:t>12/02/24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D1A06E-AA73-4B47-94E0-EA9360078569}" type="slidenum">
              <a:rPr lang="en-US" smtClean="0"/>
              <a:t>‹#›</a:t>
            </a:fld>
            <a:endParaRPr lang="en-US"/>
          </a:p>
        </p:txBody>
      </p:sp>
    </p:spTree>
    <p:extLst>
      <p:ext uri="{BB962C8B-B14F-4D97-AF65-F5344CB8AC3E}">
        <p14:creationId xmlns:p14="http://schemas.microsoft.com/office/powerpoint/2010/main" val="1278254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Inner Slide">
    <p:spTree>
      <p:nvGrpSpPr>
        <p:cNvPr id="1" name=""/>
        <p:cNvGrpSpPr/>
        <p:nvPr/>
      </p:nvGrpSpPr>
      <p:grpSpPr>
        <a:xfrm>
          <a:off x="0" y="0"/>
          <a:ext cx="0" cy="0"/>
          <a:chOff x="0" y="0"/>
          <a:chExt cx="0" cy="0"/>
        </a:xfrm>
      </p:grpSpPr>
      <p:sp>
        <p:nvSpPr>
          <p:cNvPr id="7" name="Rectangle 6"/>
          <p:cNvSpPr/>
          <p:nvPr userDrawn="1"/>
        </p:nvSpPr>
        <p:spPr>
          <a:xfrm>
            <a:off x="0" y="-1"/>
            <a:ext cx="12192000" cy="33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p>
        </p:txBody>
      </p:sp>
      <p:sp>
        <p:nvSpPr>
          <p:cNvPr id="10" name="Rectangle 9"/>
          <p:cNvSpPr/>
          <p:nvPr userDrawn="1"/>
        </p:nvSpPr>
        <p:spPr>
          <a:xfrm>
            <a:off x="0" y="6330151"/>
            <a:ext cx="12192000" cy="537256"/>
          </a:xfrm>
          <a:prstGeom prst="rect">
            <a:avLst/>
          </a:prstGeom>
          <a:solidFill>
            <a:srgbClr val="6998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2048" y="6388415"/>
            <a:ext cx="2167904" cy="420729"/>
          </a:xfrm>
          <a:prstGeom prst="rect">
            <a:avLst/>
          </a:prstGeom>
        </p:spPr>
      </p:pic>
    </p:spTree>
    <p:extLst>
      <p:ext uri="{BB962C8B-B14F-4D97-AF65-F5344CB8AC3E}">
        <p14:creationId xmlns:p14="http://schemas.microsoft.com/office/powerpoint/2010/main" val="3756892594"/>
      </p:ext>
    </p:extLst>
  </p:cSld>
  <p:clrMapOvr>
    <a:masterClrMapping/>
  </p:clrMapOvr>
  <p:extLst>
    <p:ext uri="{DCECCB84-F9BA-43D5-87BE-67443E8EF086}">
      <p15:sldGuideLst xmlns="" xmlns:p15="http://schemas.microsoft.com/office/powerpoint/2012/main">
        <p15:guide id="1" orient="horz" pos="2845">
          <p15:clr>
            <a:srgbClr val="FBAE40"/>
          </p15:clr>
        </p15:guide>
        <p15:guide id="2" pos="55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275071442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DFC97AF-ABC0-4098-9BF5-BA4D43DB76E3}"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178908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DFC97AF-ABC0-4098-9BF5-BA4D43DB76E3}"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229485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9014E5-E384-41C2-BE88-BF4FB95FBADE}" type="datetimeFigureOut">
              <a:rPr lang="en-IE" smtClean="0"/>
              <a:t>12/02/24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26867800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FC97AF-ABC0-4098-9BF5-BA4D43DB76E3}"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719810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DFC97AF-ABC0-4098-9BF5-BA4D43DB76E3}" type="datetimeFigureOut">
              <a:rPr lang="en-IE" smtClean="0"/>
              <a:t>12/02/24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343267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DFC97AF-ABC0-4098-9BF5-BA4D43DB76E3}" type="datetimeFigureOut">
              <a:rPr lang="en-IE" smtClean="0"/>
              <a:t>12/02/24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28788605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DFC97AF-ABC0-4098-9BF5-BA4D43DB76E3}" type="datetimeFigureOut">
              <a:rPr lang="en-IE" smtClean="0"/>
              <a:t>12/02/24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2616902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C97AF-ABC0-4098-9BF5-BA4D43DB76E3}" type="datetimeFigureOut">
              <a:rPr lang="en-IE" smtClean="0"/>
              <a:t>12/02/24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2051627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FC97AF-ABC0-4098-9BF5-BA4D43DB76E3}" type="datetimeFigureOut">
              <a:rPr lang="en-IE" smtClean="0"/>
              <a:t>12/02/24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227341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FC97AF-ABC0-4098-9BF5-BA4D43DB76E3}" type="datetimeFigureOut">
              <a:rPr lang="en-IE" smtClean="0"/>
              <a:t>12/02/24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3630013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DFC97AF-ABC0-4098-9BF5-BA4D43DB76E3}"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627304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DFC97AF-ABC0-4098-9BF5-BA4D43DB76E3}" type="datetimeFigureOut">
              <a:rPr lang="en-IE" smtClean="0"/>
              <a:t>12/02/24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8510EF-99B9-4C4E-9521-0CAE42CA4B30}" type="slidenum">
              <a:rPr lang="en-IE" smtClean="0"/>
              <a:t>‹#›</a:t>
            </a:fld>
            <a:endParaRPr lang="en-IE"/>
          </a:p>
        </p:txBody>
      </p:sp>
    </p:spTree>
    <p:extLst>
      <p:ext uri="{BB962C8B-B14F-4D97-AF65-F5344CB8AC3E}">
        <p14:creationId xmlns:p14="http://schemas.microsoft.com/office/powerpoint/2010/main" val="41328765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47191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014E5-E384-41C2-BE88-BF4FB95FBADE}" type="datetimeFigureOut">
              <a:rPr lang="en-IE" smtClean="0"/>
              <a:t>12/02/24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59245663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014E5-E384-41C2-BE88-BF4FB95FBADE}" type="datetimeFigureOut">
              <a:rPr lang="en-IE" smtClean="0"/>
              <a:t>12/02/24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13733254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9014E5-E384-41C2-BE88-BF4FB95FBADE}" type="datetimeFigureOut">
              <a:rPr lang="en-IE" smtClean="0"/>
              <a:t>12/02/24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45323742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9014E5-E384-41C2-BE88-BF4FB95FBADE}" type="datetimeFigureOut">
              <a:rPr lang="en-IE" smtClean="0"/>
              <a:t>12/02/24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59907056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slideLayout" Target="../slideLayouts/slideLayout45.xml"/><Relationship Id="rId17" Type="http://schemas.openxmlformats.org/officeDocument/2006/relationships/slideLayout" Target="../slideLayouts/slideLayout46.xml"/><Relationship Id="rId18" Type="http://schemas.openxmlformats.org/officeDocument/2006/relationships/slideLayout" Target="../slideLayouts/slideLayout47.xml"/><Relationship Id="rId19" Type="http://schemas.openxmlformats.org/officeDocument/2006/relationships/theme" Target="../theme/theme3.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4.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39014E5-E384-41C2-BE88-BF4FB95FBADE}" type="datetimeFigureOut">
              <a:rPr lang="en-IE" smtClean="0"/>
              <a:t>12/02/24</a:t>
            </a:fld>
            <a:endParaRPr lang="en-I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I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74ABC9A-16F7-4CEF-A882-AA50AA7ED1BC}" type="slidenum">
              <a:rPr lang="en-IE" smtClean="0"/>
              <a:t>‹#›</a:t>
            </a:fld>
            <a:endParaRPr lang="en-IE"/>
          </a:p>
        </p:txBody>
      </p:sp>
    </p:spTree>
    <p:extLst>
      <p:ext uri="{BB962C8B-B14F-4D97-AF65-F5344CB8AC3E}">
        <p14:creationId xmlns:p14="http://schemas.microsoft.com/office/powerpoint/2010/main" val="1525598658"/>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50000">
              <a:schemeClr val="bg1">
                <a:tint val="98000"/>
                <a:satMod val="130000"/>
                <a:shade val="9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6A5735B-CBE1-424C-BCF7-0503CAA42D68}"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D1FD3F-719E-4F26-81D3-851896FC8B1E}"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2701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537373-FC49-4420-B48B-47785782DA4E}" type="datetimeFigureOut">
              <a:rPr lang="en-US" smtClean="0"/>
              <a:t>12/02/24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7D1A06E-AA73-4B47-94E0-EA9360078569}" type="slidenum">
              <a:rPr lang="en-US" smtClean="0"/>
              <a:t>‹#›</a:t>
            </a:fld>
            <a:endParaRPr lang="en-US"/>
          </a:p>
        </p:txBody>
      </p:sp>
    </p:spTree>
    <p:extLst>
      <p:ext uri="{BB962C8B-B14F-4D97-AF65-F5344CB8AC3E}">
        <p14:creationId xmlns:p14="http://schemas.microsoft.com/office/powerpoint/2010/main" val="44844807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C97AF-ABC0-4098-9BF5-BA4D43DB76E3}" type="datetimeFigureOut">
              <a:rPr lang="en-IE" smtClean="0"/>
              <a:t>12/02/24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510EF-99B9-4C4E-9521-0CAE42CA4B30}" type="slidenum">
              <a:rPr lang="en-IE" smtClean="0"/>
              <a:t>‹#›</a:t>
            </a:fld>
            <a:endParaRPr lang="en-IE"/>
          </a:p>
        </p:txBody>
      </p:sp>
    </p:spTree>
    <p:extLst>
      <p:ext uri="{BB962C8B-B14F-4D97-AF65-F5344CB8AC3E}">
        <p14:creationId xmlns:p14="http://schemas.microsoft.com/office/powerpoint/2010/main" val="124243408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2.png"/><Relationship Id="rId6" Type="http://schemas.openxmlformats.org/officeDocument/2006/relationships/image" Target="../media/image3.jp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4.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1" Type="http://schemas.openxmlformats.org/officeDocument/2006/relationships/image" Target="../media/image2.png"/><Relationship Id="rId1" Type="http://schemas.microsoft.com/office/2007/relationships/media" Target="../media/media2.m4a"/><Relationship Id="rId2" Type="http://schemas.openxmlformats.org/officeDocument/2006/relationships/audio" Target="../media/media2.m4a"/></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7.jpeg"/><Relationship Id="rId1" Type="http://schemas.openxmlformats.org/officeDocument/2006/relationships/slideLayout" Target="../slideLayouts/slideLayout3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4.pn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pic>
        <p:nvPicPr>
          <p:cNvPr id="5" name="Picture 4" descr="Introduction_to_Quality_Improvemen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27019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76214"/>
            <a:ext cx="10515600" cy="704319"/>
          </a:xfrm>
        </p:spPr>
        <p:txBody>
          <a:bodyPr vert="horz" lIns="91440" tIns="45720" rIns="91440" bIns="45720" rtlCol="0" anchor="ctr">
            <a:normAutofit/>
          </a:bodyPr>
          <a:lstStyle/>
          <a:p>
            <a:pPr algn="ctr"/>
            <a:r>
              <a:rPr lang="en-US" sz="4000" b="1" dirty="0"/>
              <a:t> </a:t>
            </a:r>
            <a:r>
              <a:rPr lang="en-US" dirty="0"/>
              <a:t>Step 2. Form  your QI Team</a:t>
            </a:r>
          </a:p>
        </p:txBody>
      </p:sp>
      <p:pic>
        <p:nvPicPr>
          <p:cNvPr id="15" name="Content Placeholder 14">
            <a:extLst>
              <a:ext uri="{FF2B5EF4-FFF2-40B4-BE49-F238E27FC236}">
                <a16:creationId xmlns="" xmlns:a16="http://schemas.microsoft.com/office/drawing/2014/main" id="{F61CC632-49AE-4D89-93CF-0B5A997D0C42}"/>
              </a:ext>
            </a:extLst>
          </p:cNvPr>
          <p:cNvPicPr>
            <a:picLocks noGrp="1" noChangeAspect="1"/>
          </p:cNvPicPr>
          <p:nvPr>
            <p:ph idx="1"/>
          </p:nvPr>
        </p:nvPicPr>
        <p:blipFill rotWithShape="1">
          <a:blip r:embed="rId3"/>
          <a:stretch/>
        </p:blipFill>
        <p:spPr>
          <a:xfrm>
            <a:off x="6639339" y="1421525"/>
            <a:ext cx="5111465" cy="2814144"/>
          </a:xfrm>
          <a:prstGeom prst="rect">
            <a:avLst/>
          </a:prstGeom>
        </p:spPr>
      </p:pic>
      <p:sp>
        <p:nvSpPr>
          <p:cNvPr id="5" name="Rectangle 4"/>
          <p:cNvSpPr/>
          <p:nvPr/>
        </p:nvSpPr>
        <p:spPr>
          <a:xfrm>
            <a:off x="585651" y="1210491"/>
            <a:ext cx="6053688" cy="5259978"/>
          </a:xfrm>
          <a:prstGeom prst="rect">
            <a:avLst/>
          </a:prstGeom>
        </p:spPr>
        <p:txBody>
          <a:bodyPr vert="horz" lIns="91440" tIns="45720" rIns="91440" bIns="45720" rtlCol="0">
            <a:no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 name="Rounded Rectangle 2"/>
          <p:cNvSpPr/>
          <p:nvPr/>
        </p:nvSpPr>
        <p:spPr>
          <a:xfrm>
            <a:off x="342408" y="1505414"/>
            <a:ext cx="5901776" cy="286689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 should be involved?  </a:t>
            </a: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Who will influence the change</a:t>
            </a: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Who does the problem affect?   </a:t>
            </a: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Include an expert</a:t>
            </a:r>
          </a:p>
          <a:p>
            <a:pPr marL="0" marR="0" lvl="0" indent="0" algn="l" defTabSz="457200" rtl="0" eaLnBrk="1" fontAlgn="auto" latinLnBrk="0" hangingPunct="1">
              <a:lnSpc>
                <a:spcPct val="90000"/>
              </a:lnSpc>
              <a:spcBef>
                <a:spcPts val="0"/>
              </a:spcBef>
              <a:spcAft>
                <a:spcPts val="600"/>
              </a:spcAft>
              <a:buClrTx/>
              <a:buSzTx/>
              <a:buFontTx/>
              <a:buNone/>
              <a:tabLst/>
              <a:defRPr/>
            </a:pPr>
            <a:r>
              <a:rPr lang="en-US" sz="2000" dirty="0">
                <a:solidFill>
                  <a:prstClr val="white"/>
                </a:solidFill>
                <a:latin typeface="Arial" panose="020B0604020202020204" pitchFamily="34" charset="0"/>
                <a:cs typeface="Arial" panose="020B0604020202020204" pitchFamily="34" charset="0"/>
              </a:rPr>
              <a:t>5.Include the patient voice or a patient representative/feedback</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2459421" y="5163883"/>
            <a:ext cx="5903316" cy="1200329"/>
          </a:xfrm>
          <a:prstGeom prst="rect">
            <a:avLst/>
          </a:prstGeom>
          <a:noFill/>
          <a:ln w="28575">
            <a:solidFill>
              <a:schemeClr val="bg2"/>
            </a:solidFill>
          </a:ln>
        </p:spPr>
        <p:txBody>
          <a:bodyPr wrap="square" rtlCol="0">
            <a:spAutoFit/>
          </a:bodyPr>
          <a:lstStyle/>
          <a:p>
            <a:r>
              <a:rPr lang="en-US" b="1" dirty="0">
                <a:solidFill>
                  <a:prstClr val="white"/>
                </a:solidFill>
                <a:latin typeface="Arial" panose="020B0604020202020204" pitchFamily="34" charset="0"/>
                <a:cs typeface="Arial" panose="020B0604020202020204" pitchFamily="34" charset="0"/>
              </a:rPr>
              <a:t>1.Identify a team leader and a sponsor</a:t>
            </a:r>
          </a:p>
          <a:p>
            <a:r>
              <a:rPr lang="en-IE" b="1" dirty="0"/>
              <a:t>2.Confirm team members- Roles and responsibilities</a:t>
            </a:r>
          </a:p>
          <a:p>
            <a:r>
              <a:rPr lang="en-IE" b="1" dirty="0"/>
              <a:t>3.Meetings</a:t>
            </a:r>
          </a:p>
          <a:p>
            <a:r>
              <a:rPr lang="en-IE" b="1" dirty="0"/>
              <a:t>4.Communication</a:t>
            </a:r>
            <a:endParaRPr lang="en-US"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85238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14350"/>
            <a:ext cx="10134600" cy="12249507"/>
          </a:xfrm>
          <a:prstGeom prst="rect">
            <a:avLst/>
          </a:prstGeom>
          <a:noFill/>
        </p:spPr>
        <p:txBody>
          <a:bodyPr wrap="square" rtlCol="0">
            <a:spAutoFit/>
          </a:bodyPr>
          <a:lstStyle/>
          <a:p>
            <a:pPr algn="ctr"/>
            <a:r>
              <a:rPr lang="en-IE" sz="2800" b="1" dirty="0"/>
              <a:t>Communication Plan</a:t>
            </a:r>
          </a:p>
          <a:p>
            <a:endParaRPr lang="en-IE" dirty="0"/>
          </a:p>
          <a:p>
            <a:pPr marL="342900" indent="-342900">
              <a:lnSpc>
                <a:spcPct val="250000"/>
              </a:lnSpc>
              <a:buFont typeface="Arial" panose="020B0604020202020204" pitchFamily="34" charset="0"/>
              <a:buChar char="•"/>
            </a:pPr>
            <a:r>
              <a:rPr lang="en-US" sz="2400" dirty="0"/>
              <a:t>Within the ward/Department</a:t>
            </a:r>
          </a:p>
          <a:p>
            <a:pPr marL="342900" indent="-342900">
              <a:lnSpc>
                <a:spcPct val="250000"/>
              </a:lnSpc>
              <a:buFont typeface="Arial" panose="020B0604020202020204" pitchFamily="34" charset="0"/>
              <a:buChar char="•"/>
            </a:pPr>
            <a:r>
              <a:rPr lang="en-US" sz="2400" dirty="0"/>
              <a:t>To all disciplines</a:t>
            </a:r>
          </a:p>
          <a:p>
            <a:pPr marL="342900" indent="-342900">
              <a:lnSpc>
                <a:spcPct val="250000"/>
              </a:lnSpc>
              <a:buFont typeface="Arial" panose="020B0604020202020204" pitchFamily="34" charset="0"/>
              <a:buChar char="•"/>
            </a:pPr>
            <a:r>
              <a:rPr lang="en-US" sz="2400" dirty="0"/>
              <a:t>Could it be integrated into existing processes</a:t>
            </a:r>
          </a:p>
          <a:p>
            <a:pPr marL="342900" indent="-342900">
              <a:lnSpc>
                <a:spcPct val="250000"/>
              </a:lnSpc>
              <a:buFont typeface="Arial" panose="020B0604020202020204" pitchFamily="34" charset="0"/>
              <a:buChar char="•"/>
            </a:pPr>
            <a:r>
              <a:rPr lang="en-US" sz="2400" dirty="0"/>
              <a:t>Presenting the change and progress including measures</a:t>
            </a:r>
          </a:p>
          <a:p>
            <a:pPr marL="342900" indent="-342900">
              <a:lnSpc>
                <a:spcPct val="250000"/>
              </a:lnSpc>
              <a:buFont typeface="Arial" panose="020B0604020202020204" pitchFamily="34" charset="0"/>
              <a:buChar char="•"/>
            </a:pPr>
            <a:r>
              <a:rPr lang="en-US" sz="2400" dirty="0"/>
              <a:t>Allowing for all staff's views of the implementation plan</a:t>
            </a:r>
          </a:p>
          <a:p>
            <a:pPr marL="342900" indent="-342900">
              <a:lnSpc>
                <a:spcPct val="250000"/>
              </a:lnSpc>
              <a:buFont typeface="Arial" panose="020B0604020202020204" pitchFamily="34" charset="0"/>
              <a:buChar char="•"/>
            </a:pPr>
            <a:r>
              <a:rPr lang="en-US" sz="2400" dirty="0"/>
              <a:t>Communicating upwards</a:t>
            </a:r>
          </a:p>
          <a:p>
            <a:pPr>
              <a:lnSpc>
                <a:spcPct val="250000"/>
              </a:lnSpc>
            </a:pPr>
            <a:endParaRPr lang="en-IE" sz="2400"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372299677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126" y="1270000"/>
            <a:ext cx="10752674" cy="5690358"/>
          </a:xfrm>
        </p:spPr>
        <p:txBody>
          <a:bodyPr/>
          <a:lstStyle/>
          <a:p>
            <a:pPr lvl="0"/>
            <a:endParaRPr lang="en-US" dirty="0"/>
          </a:p>
          <a:p>
            <a:pPr lvl="0"/>
            <a:endParaRPr lang="en-US" dirty="0"/>
          </a:p>
        </p:txBody>
      </p:sp>
      <p:sp>
        <p:nvSpPr>
          <p:cNvPr id="7" name="Rounded Rectangle 2">
            <a:extLst>
              <a:ext uri="{FF2B5EF4-FFF2-40B4-BE49-F238E27FC236}">
                <a16:creationId xmlns="" xmlns:a16="http://schemas.microsoft.com/office/drawing/2014/main" id="{5F91E912-BCAE-49F0-A0EA-D73C1ED71CF9}"/>
              </a:ext>
            </a:extLst>
          </p:cNvPr>
          <p:cNvSpPr/>
          <p:nvPr/>
        </p:nvSpPr>
        <p:spPr>
          <a:xfrm>
            <a:off x="208926" y="1270000"/>
            <a:ext cx="6969639" cy="4212071"/>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do we need to make better?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is it a problem?                                                                                                                                           When does the problem occur?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processes are affected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 there data to support understanding of the problem?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teams understanding of the problem</a:t>
            </a:r>
          </a:p>
          <a:p>
            <a:pPr marL="0" marR="0" lvl="0" indent="0" algn="l" defTabSz="457200" rtl="0" eaLnBrk="1" fontAlgn="auto" latinLnBrk="0" hangingPunct="1">
              <a:lnSpc>
                <a:spcPct val="100000"/>
              </a:lnSpc>
              <a:spcBef>
                <a:spcPts val="0"/>
              </a:spcBef>
              <a:spcAft>
                <a:spcPts val="0"/>
              </a:spcAft>
              <a:buClrTx/>
              <a:buSzTx/>
              <a:buFontTx/>
              <a:buNone/>
              <a:tabLst/>
              <a:defRPr/>
            </a:pPr>
            <a:r>
              <a:rPr lang="en-IE" sz="2400" dirty="0">
                <a:solidFill>
                  <a:prstClr val="white"/>
                </a:solidFill>
                <a:latin typeface="Arial" panose="020B0604020202020204" pitchFamily="34" charset="0"/>
                <a:cs typeface="Arial" panose="020B0604020202020204" pitchFamily="34" charset="0"/>
              </a:rPr>
              <a:t>Use a patient story</a:t>
            </a:r>
            <a:endParaRPr kumimoji="0" lang="en-IE"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2180590" y="400788"/>
            <a:ext cx="7994496"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a:ea typeface="+mn-ea"/>
                <a:cs typeface="+mn-cs"/>
              </a:rPr>
              <a:t>Step 3. Understanding the problem</a:t>
            </a:r>
            <a:endParaRPr kumimoji="0" lang="en-IE" sz="3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Picture 4" descr="Tree roots | by the River Aire, Bingley | Tim Green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765" y="1270001"/>
            <a:ext cx="4301358" cy="3638330"/>
          </a:xfrm>
          <a:prstGeom prst="rect">
            <a:avLst/>
          </a:prstGeom>
        </p:spPr>
      </p:pic>
    </p:spTree>
    <p:extLst>
      <p:ext uri="{BB962C8B-B14F-4D97-AF65-F5344CB8AC3E}">
        <p14:creationId xmlns:p14="http://schemas.microsoft.com/office/powerpoint/2010/main" val="2278073090"/>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0CA7824-717C-43B0-B922-74926269B56A}"/>
              </a:ext>
            </a:extLst>
          </p:cNvPr>
          <p:cNvSpPr>
            <a:spLocks noGrp="1"/>
          </p:cNvSpPr>
          <p:nvPr>
            <p:ph idx="1"/>
          </p:nvPr>
        </p:nvSpPr>
        <p:spPr>
          <a:xfrm>
            <a:off x="520148" y="381138"/>
            <a:ext cx="2202031" cy="2929954"/>
          </a:xfrm>
        </p:spPr>
        <p:txBody>
          <a:bodyPr>
            <a:normAutofit fontScale="92500" lnSpcReduction="10000"/>
          </a:bodyPr>
          <a:lstStyle/>
          <a:p>
            <a:pPr marL="0" indent="0">
              <a:buNone/>
            </a:pPr>
            <a:endParaRPr lang="en-IE" b="1" dirty="0">
              <a:solidFill>
                <a:srgbClr val="FF0000"/>
              </a:solidFill>
            </a:endParaRPr>
          </a:p>
          <a:p>
            <a:pPr marL="0" indent="0">
              <a:buNone/>
            </a:pPr>
            <a:r>
              <a:rPr lang="en-IE" b="1" dirty="0"/>
              <a:t>To address the problem, you need to understand the cause of the problem</a:t>
            </a:r>
          </a:p>
          <a:p>
            <a:pPr marL="0" indent="0">
              <a:buNone/>
            </a:pPr>
            <a:endParaRPr lang="en-IE" b="1" dirty="0">
              <a:solidFill>
                <a:srgbClr val="FF0000"/>
              </a:solidFill>
            </a:endParaRPr>
          </a:p>
          <a:p>
            <a:pPr marL="0" indent="0">
              <a:buNone/>
            </a:pPr>
            <a:r>
              <a:rPr lang="en-IE" dirty="0"/>
              <a:t>                                                                                                                        </a:t>
            </a:r>
          </a:p>
        </p:txBody>
      </p:sp>
      <p:pic>
        <p:nvPicPr>
          <p:cNvPr id="4" name="Picture 3">
            <a:extLst>
              <a:ext uri="{FF2B5EF4-FFF2-40B4-BE49-F238E27FC236}">
                <a16:creationId xmlns="" xmlns:a16="http://schemas.microsoft.com/office/drawing/2014/main" id="{F057A39D-F2E1-4A52-B035-F12CB76E7E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575611" y="3761240"/>
            <a:ext cx="5337313" cy="2895053"/>
          </a:xfrm>
          <a:prstGeom prst="rect">
            <a:avLst/>
          </a:prstGeom>
        </p:spPr>
      </p:pic>
      <p:pic>
        <p:nvPicPr>
          <p:cNvPr id="6" name="Picture 5">
            <a:extLst>
              <a:ext uri="{FF2B5EF4-FFF2-40B4-BE49-F238E27FC236}">
                <a16:creationId xmlns="" xmlns:a16="http://schemas.microsoft.com/office/drawing/2014/main" id="{E552A0B6-8AF8-47EF-9C40-C867B74B44FE}"/>
              </a:ext>
            </a:extLst>
          </p:cNvPr>
          <p:cNvPicPr>
            <a:picLocks noChangeAspect="1"/>
          </p:cNvPicPr>
          <p:nvPr/>
        </p:nvPicPr>
        <p:blipFill>
          <a:blip r:embed="rId3"/>
          <a:stretch>
            <a:fillRect/>
          </a:stretch>
        </p:blipFill>
        <p:spPr>
          <a:xfrm>
            <a:off x="6575610" y="381137"/>
            <a:ext cx="5190565" cy="3285018"/>
          </a:xfrm>
          <a:prstGeom prst="rect">
            <a:avLst/>
          </a:prstGeom>
          <a:ln>
            <a:solidFill>
              <a:schemeClr val="tx1"/>
            </a:solidFill>
          </a:ln>
        </p:spPr>
      </p:pic>
      <p:pic>
        <p:nvPicPr>
          <p:cNvPr id="5" name="Content Placeholder 4"/>
          <p:cNvPicPr>
            <a:picLocks noChangeAspect="1"/>
          </p:cNvPicPr>
          <p:nvPr/>
        </p:nvPicPr>
        <p:blipFill>
          <a:blip r:embed="rId4"/>
          <a:stretch>
            <a:fillRect/>
          </a:stretch>
        </p:blipFill>
        <p:spPr>
          <a:xfrm>
            <a:off x="414143" y="3121573"/>
            <a:ext cx="5902574" cy="3534720"/>
          </a:xfrm>
          <a:prstGeom prst="rect">
            <a:avLst/>
          </a:prstGeom>
        </p:spPr>
      </p:pic>
      <p:pic>
        <p:nvPicPr>
          <p:cNvPr id="7" name="Picture 6"/>
          <p:cNvPicPr>
            <a:picLocks noChangeAspect="1"/>
          </p:cNvPicPr>
          <p:nvPr/>
        </p:nvPicPr>
        <p:blipFill>
          <a:blip r:embed="rId5"/>
          <a:stretch>
            <a:fillRect/>
          </a:stretch>
        </p:blipFill>
        <p:spPr>
          <a:xfrm>
            <a:off x="3202264" y="468762"/>
            <a:ext cx="3114453" cy="2127293"/>
          </a:xfrm>
          <a:prstGeom prst="rect">
            <a:avLst/>
          </a:prstGeom>
        </p:spPr>
      </p:pic>
    </p:spTree>
    <p:extLst>
      <p:ext uri="{BB962C8B-B14F-4D97-AF65-F5344CB8AC3E}">
        <p14:creationId xmlns:p14="http://schemas.microsoft.com/office/powerpoint/2010/main" val="170133522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385" y="1583119"/>
            <a:ext cx="7843031" cy="3477875"/>
          </a:xfrm>
          <a:prstGeom prst="rect">
            <a:avLst/>
          </a:prstGeom>
        </p:spPr>
        <p:txBody>
          <a:bodyPr wrap="square">
            <a:spAutoFit/>
          </a:bodyPr>
          <a:lstStyle/>
          <a:p>
            <a:pPr algn="ctr"/>
            <a:r>
              <a:rPr lang="en-IE" sz="4400" b="1" dirty="0"/>
              <a:t>The aim is to:</a:t>
            </a:r>
            <a:endParaRPr lang="en-IE" sz="4400" b="1" i="1" dirty="0"/>
          </a:p>
          <a:p>
            <a:pPr lvl="1" algn="ctr"/>
            <a:r>
              <a:rPr lang="en-IE" sz="4400" b="1" i="1" dirty="0"/>
              <a:t>Reduce the median number of falls per month on xxx ward from 5 to 3 by the end of December 2023</a:t>
            </a:r>
          </a:p>
        </p:txBody>
      </p:sp>
      <p:sp>
        <p:nvSpPr>
          <p:cNvPr id="5" name="TextBox 4"/>
          <p:cNvSpPr txBox="1"/>
          <p:nvPr/>
        </p:nvSpPr>
        <p:spPr>
          <a:xfrm>
            <a:off x="719667" y="203200"/>
            <a:ext cx="8492066" cy="584775"/>
          </a:xfrm>
          <a:prstGeom prst="rect">
            <a:avLst/>
          </a:prstGeom>
          <a:noFill/>
        </p:spPr>
        <p:txBody>
          <a:bodyPr wrap="square" rtlCol="0">
            <a:spAutoFit/>
          </a:bodyPr>
          <a:lstStyle/>
          <a:p>
            <a:r>
              <a:rPr lang="en-IE" sz="3200" dirty="0">
                <a:solidFill>
                  <a:schemeClr val="bg1"/>
                </a:solidFill>
                <a:latin typeface="Arial Rounded MT Bold" panose="020F0704030504030204" pitchFamily="34" charset="0"/>
              </a:rPr>
              <a:t>Step 4 – set an aim &amp; Keep it SMART</a:t>
            </a:r>
          </a:p>
        </p:txBody>
      </p:sp>
      <p:pic>
        <p:nvPicPr>
          <p:cNvPr id="6" name="Picture 2" descr="Picture 2"/>
          <p:cNvPicPr>
            <a:picLocks noChangeAspect="1"/>
          </p:cNvPicPr>
          <p:nvPr/>
        </p:nvPicPr>
        <p:blipFill>
          <a:blip r:embed="rId2"/>
          <a:stretch>
            <a:fillRect/>
          </a:stretch>
        </p:blipFill>
        <p:spPr>
          <a:xfrm>
            <a:off x="8720488" y="1059633"/>
            <a:ext cx="3379626" cy="4600913"/>
          </a:xfrm>
          <a:prstGeom prst="rect">
            <a:avLst/>
          </a:prstGeom>
          <a:ln w="12700">
            <a:miter lim="400000"/>
          </a:ln>
        </p:spPr>
      </p:pic>
    </p:spTree>
    <p:extLst>
      <p:ext uri="{BB962C8B-B14F-4D97-AF65-F5344CB8AC3E}">
        <p14:creationId xmlns:p14="http://schemas.microsoft.com/office/powerpoint/2010/main" val="132847790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2C239083-2713-4C92-B92B-95A6C04BDAB6}"/>
              </a:ext>
            </a:extLst>
          </p:cNvPr>
          <p:cNvPicPr>
            <a:picLocks noGrp="1" noChangeAspect="1"/>
          </p:cNvPicPr>
          <p:nvPr>
            <p:ph idx="1"/>
          </p:nvPr>
        </p:nvPicPr>
        <p:blipFill>
          <a:blip r:embed="rId3"/>
          <a:stretch>
            <a:fillRect/>
          </a:stretch>
        </p:blipFill>
        <p:spPr>
          <a:xfrm>
            <a:off x="1297204" y="2627448"/>
            <a:ext cx="7161273" cy="3614738"/>
          </a:xfrm>
          <a:prstGeom prst="rect">
            <a:avLst/>
          </a:prstGeom>
        </p:spPr>
      </p:pic>
      <p:sp>
        <p:nvSpPr>
          <p:cNvPr id="7" name="Rectangle 6"/>
          <p:cNvSpPr/>
          <p:nvPr/>
        </p:nvSpPr>
        <p:spPr>
          <a:xfrm>
            <a:off x="684211" y="257568"/>
            <a:ext cx="10740533" cy="2369880"/>
          </a:xfrm>
          <a:prstGeom prst="rect">
            <a:avLst/>
          </a:prstGeom>
        </p:spPr>
        <p:txBody>
          <a:bodyPr wrap="square">
            <a:spAutoFit/>
          </a:bodyPr>
          <a:lstStyle/>
          <a:p>
            <a:r>
              <a:rPr lang="en-US" sz="3600" dirty="0"/>
              <a:t>Step 5.  Change ideas</a:t>
            </a:r>
          </a:p>
          <a:p>
            <a:endParaRPr lang="en-US" sz="2800" dirty="0"/>
          </a:p>
          <a:p>
            <a:r>
              <a:rPr lang="en-US" sz="2800" dirty="0"/>
              <a:t>Question 2 </a:t>
            </a:r>
            <a:br>
              <a:rPr lang="en-US" sz="2800" dirty="0"/>
            </a:br>
            <a:r>
              <a:rPr lang="en-US" sz="2800" dirty="0"/>
              <a:t>What changes will you make that will result in Improvement</a:t>
            </a:r>
            <a:br>
              <a:rPr lang="en-US" sz="2800" dirty="0"/>
            </a:br>
            <a:endParaRPr lang="en-IE" sz="2800" dirty="0"/>
          </a:p>
        </p:txBody>
      </p:sp>
    </p:spTree>
    <p:extLst>
      <p:ext uri="{BB962C8B-B14F-4D97-AF65-F5344CB8AC3E}">
        <p14:creationId xmlns:p14="http://schemas.microsoft.com/office/powerpoint/2010/main" val="146190883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878864-6819-424E-92B0-B43D59CF84B0}"/>
              </a:ext>
            </a:extLst>
          </p:cNvPr>
          <p:cNvSpPr>
            <a:spLocks noGrp="1"/>
          </p:cNvSpPr>
          <p:nvPr>
            <p:ph type="title"/>
          </p:nvPr>
        </p:nvSpPr>
        <p:spPr>
          <a:xfrm>
            <a:off x="264037" y="624589"/>
            <a:ext cx="10515600" cy="1362352"/>
          </a:xfrm>
        </p:spPr>
        <p:txBody>
          <a:bodyPr>
            <a:normAutofit fontScale="90000"/>
          </a:bodyPr>
          <a:lstStyle/>
          <a:p>
            <a:r>
              <a:rPr lang="en-IE" sz="3600" dirty="0">
                <a:latin typeface="Arial Rounded MT Bold" panose="020F0704030504030204" pitchFamily="34" charset="0"/>
              </a:rPr>
              <a:t> </a:t>
            </a:r>
            <a:r>
              <a:rPr lang="en-IE" sz="4000" dirty="0"/>
              <a:t>Step 6. </a:t>
            </a:r>
            <a:r>
              <a:rPr lang="en-IE" sz="3600" dirty="0">
                <a:latin typeface="Arial Rounded MT Bold" panose="020F0704030504030204" pitchFamily="34" charset="0"/>
              </a:rPr>
              <a:t> </a:t>
            </a:r>
            <a:r>
              <a:rPr lang="en-IE" sz="4000" dirty="0"/>
              <a:t>Measure</a:t>
            </a:r>
            <a:r>
              <a:rPr lang="en-IE" sz="3600" dirty="0">
                <a:latin typeface="Arial Rounded MT Bold" panose="020F0704030504030204" pitchFamily="34" charset="0"/>
              </a:rPr>
              <a:t/>
            </a:r>
            <a:br>
              <a:rPr lang="en-IE" sz="3600" dirty="0">
                <a:latin typeface="Arial Rounded MT Bold" panose="020F0704030504030204" pitchFamily="34" charset="0"/>
              </a:rPr>
            </a:br>
            <a:r>
              <a:rPr lang="en-IE" sz="3100" dirty="0"/>
              <a:t>How will you know the change has led to improvement-</a:t>
            </a:r>
            <a:r>
              <a:rPr lang="en-IE" sz="4400" dirty="0">
                <a:solidFill>
                  <a:srgbClr val="FF0000"/>
                </a:solidFill>
              </a:rPr>
              <a:t/>
            </a:r>
            <a:br>
              <a:rPr lang="en-IE" sz="4400" dirty="0">
                <a:solidFill>
                  <a:srgbClr val="FF0000"/>
                </a:solidFill>
              </a:rPr>
            </a:br>
            <a:endParaRPr lang="en-I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95657437"/>
              </p:ext>
            </p:extLst>
          </p:nvPr>
        </p:nvGraphicFramePr>
        <p:xfrm>
          <a:off x="609600" y="1100138"/>
          <a:ext cx="10972800" cy="5529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02897" y="2731653"/>
            <a:ext cx="2959100" cy="5078313"/>
          </a:xfrm>
          <a:prstGeom prst="rect">
            <a:avLst/>
          </a:prstGeom>
          <a:noFill/>
        </p:spPr>
        <p:txBody>
          <a:bodyPr wrap="square" rtlCol="0">
            <a:spAutoFit/>
          </a:bodyPr>
          <a:lstStyle/>
          <a:p>
            <a:r>
              <a:rPr lang="en-IE" dirty="0">
                <a:solidFill>
                  <a:schemeClr val="bg1"/>
                </a:solidFill>
              </a:rPr>
              <a:t>To determine if improvement has been achieved , there needs to be measurement.</a:t>
            </a:r>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184931446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974" y="306676"/>
            <a:ext cx="11192808"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effectLst/>
                <a:uLnTx/>
                <a:uFillTx/>
                <a:latin typeface="Arial Rounded MT Bold" panose="020F0704030504030204" pitchFamily="34" charset="0"/>
                <a:ea typeface="+mn-ea"/>
                <a:cs typeface="+mn-cs"/>
              </a:rPr>
              <a:t>The Importance of measurement in improvement </a:t>
            </a:r>
          </a:p>
        </p:txBody>
      </p:sp>
      <p:pic>
        <p:nvPicPr>
          <p:cNvPr id="3" name="Picture 2"/>
          <p:cNvPicPr/>
          <p:nvPr/>
        </p:nvPicPr>
        <p:blipFill rotWithShape="1">
          <a:blip r:embed="rId2"/>
          <a:srcRect l="33872" t="39712" r="27952" b="11841"/>
          <a:stretch/>
        </p:blipFill>
        <p:spPr bwMode="auto">
          <a:xfrm>
            <a:off x="345974" y="1742172"/>
            <a:ext cx="6228081" cy="4591249"/>
          </a:xfrm>
          <a:prstGeom prst="rect">
            <a:avLst/>
          </a:prstGeom>
          <a:ln w="38100">
            <a:solidFill>
              <a:srgbClr val="7030A0"/>
            </a:solidFill>
          </a:ln>
          <a:extLst>
            <a:ext uri="{53640926-AAD7-44d8-BBD7-CCE9431645EC}">
              <a14:shadowObscured xmlns:a14="http://schemas.microsoft.com/office/drawing/2010/main"/>
            </a:ext>
          </a:extLst>
        </p:spPr>
      </p:pic>
      <p:sp>
        <p:nvSpPr>
          <p:cNvPr id="8" name="TextBox 7"/>
          <p:cNvSpPr txBox="1"/>
          <p:nvPr/>
        </p:nvSpPr>
        <p:spPr>
          <a:xfrm>
            <a:off x="7126275" y="2060022"/>
            <a:ext cx="4475748" cy="39087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a:noFill/>
                </a:ln>
                <a:solidFill>
                  <a:prstClr val="black"/>
                </a:solidFill>
                <a:effectLst/>
                <a:uLnTx/>
                <a:uFillTx/>
                <a:latin typeface="Century Gothic" panose="020B0502020202020204"/>
                <a:ea typeface="+mn-ea"/>
                <a:cs typeface="+mn-cs"/>
              </a:rPr>
              <a:t>We need to know/prove that the change has led to improvement-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2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a:noFill/>
                </a:ln>
                <a:solidFill>
                  <a:prstClr val="black"/>
                </a:solidFill>
                <a:effectLst/>
                <a:uLnTx/>
                <a:uFillTx/>
                <a:latin typeface="Century Gothic" panose="020B0502020202020204"/>
                <a:ea typeface="+mn-ea"/>
                <a:cs typeface="+mn-cs"/>
              </a:rPr>
              <a:t>Not just change for the sake of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2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2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Century Gothic" panose="020B0502020202020204"/>
                <a:ea typeface="+mn-ea"/>
                <a:cs typeface="+mn-cs"/>
              </a:rPr>
              <a:t>Reference- </a:t>
            </a:r>
            <a:r>
              <a:rPr kumimoji="0" lang="en-IE" sz="1200" b="0" i="0" u="none" strike="noStrike" kern="1200" cap="none" spc="0" normalizeH="0" baseline="0" noProof="0" dirty="0" err="1">
                <a:ln>
                  <a:noFill/>
                </a:ln>
                <a:solidFill>
                  <a:prstClr val="black"/>
                </a:solidFill>
                <a:effectLst/>
                <a:uLnTx/>
                <a:uFillTx/>
                <a:latin typeface="Century Gothic" panose="020B0502020202020204"/>
                <a:ea typeface="+mn-ea"/>
                <a:cs typeface="+mn-cs"/>
              </a:rPr>
              <a:t>Dr.</a:t>
            </a:r>
            <a:r>
              <a:rPr kumimoji="0" lang="en-IE" sz="1200" b="0" i="0" u="none" strike="noStrike" kern="1200" cap="none" spc="0" normalizeH="0" baseline="0" noProof="0" dirty="0">
                <a:ln>
                  <a:noFill/>
                </a:ln>
                <a:solidFill>
                  <a:prstClr val="black"/>
                </a:solidFill>
                <a:effectLst/>
                <a:uLnTx/>
                <a:uFillTx/>
                <a:latin typeface="Century Gothic" panose="020B0502020202020204"/>
                <a:ea typeface="+mn-ea"/>
                <a:cs typeface="+mn-cs"/>
              </a:rPr>
              <a:t> Gavin </a:t>
            </a:r>
            <a:r>
              <a:rPr kumimoji="0" lang="en-IE" sz="1200" b="0" i="0" u="none" strike="noStrike" kern="1200" cap="none" spc="0" normalizeH="0" baseline="0" noProof="0" dirty="0" err="1">
                <a:ln>
                  <a:noFill/>
                </a:ln>
                <a:solidFill>
                  <a:prstClr val="black"/>
                </a:solidFill>
                <a:effectLst/>
                <a:uLnTx/>
                <a:uFillTx/>
                <a:latin typeface="Century Gothic" panose="020B0502020202020204"/>
                <a:ea typeface="+mn-ea"/>
                <a:cs typeface="+mn-cs"/>
              </a:rPr>
              <a:t>Lavery</a:t>
            </a:r>
            <a:r>
              <a:rPr kumimoji="0" lang="en-IE" sz="1200" b="0" i="0" u="none" strike="noStrike" kern="1200" cap="none" spc="0" normalizeH="0" baseline="0" noProof="0" dirty="0">
                <a:ln>
                  <a:noFill/>
                </a:ln>
                <a:solidFill>
                  <a:prstClr val="black"/>
                </a:solidFill>
                <a:effectLst/>
                <a:uLnTx/>
                <a:uFillTx/>
                <a:latin typeface="Century Gothic" panose="020B0502020202020204"/>
                <a:ea typeface="+mn-ea"/>
                <a:cs typeface="+mn-cs"/>
              </a:rPr>
              <a:t> , RCSI Annual conference , March 2022</a:t>
            </a:r>
          </a:p>
        </p:txBody>
      </p:sp>
    </p:spTree>
    <p:extLst>
      <p:ext uri="{BB962C8B-B14F-4D97-AF65-F5344CB8AC3E}">
        <p14:creationId xmlns:p14="http://schemas.microsoft.com/office/powerpoint/2010/main" val="268270117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0" y="1001048"/>
            <a:ext cx="11455400" cy="4536819"/>
          </a:xfrm>
          <a:prstGeom prst="rect">
            <a:avLst/>
          </a:prstGeom>
        </p:spPr>
        <p:txBody>
          <a:bodyPr wrap="square">
            <a:spAutoFit/>
          </a:bodyPr>
          <a:lstStyle/>
          <a:p>
            <a:pPr marL="1200150" lvl="1" indent="-742950">
              <a:lnSpc>
                <a:spcPct val="150000"/>
              </a:lnSpc>
              <a:buFont typeface="+mj-lt"/>
              <a:buAutoNum type="arabicPeriod"/>
            </a:pPr>
            <a:r>
              <a:rPr lang="en-IE" sz="2800" dirty="0">
                <a:latin typeface="Arial" panose="020B0604020202020204" pitchFamily="34" charset="0"/>
                <a:cs typeface="Arial" panose="020B0604020202020204" pitchFamily="34" charset="0"/>
              </a:rPr>
              <a:t>What you are going to measure</a:t>
            </a:r>
          </a:p>
          <a:p>
            <a:pPr marL="1200150" lvl="1" indent="-742950">
              <a:lnSpc>
                <a:spcPct val="150000"/>
              </a:lnSpc>
              <a:buFont typeface="+mj-lt"/>
              <a:buAutoNum type="arabicPeriod"/>
            </a:pPr>
            <a:r>
              <a:rPr lang="en-IE" sz="2800" dirty="0">
                <a:latin typeface="Arial" panose="020B0604020202020204" pitchFamily="34" charset="0"/>
                <a:cs typeface="Arial" panose="020B0604020202020204" pitchFamily="34" charset="0"/>
              </a:rPr>
              <a:t>How will data be collected</a:t>
            </a:r>
          </a:p>
          <a:p>
            <a:pPr marL="1200150" lvl="1" indent="-742950">
              <a:lnSpc>
                <a:spcPct val="150000"/>
              </a:lnSpc>
              <a:buFont typeface="+mj-lt"/>
              <a:buAutoNum type="arabicPeriod"/>
            </a:pPr>
            <a:r>
              <a:rPr lang="en-IE" sz="2800" dirty="0">
                <a:latin typeface="Arial" panose="020B0604020202020204" pitchFamily="34" charset="0"/>
                <a:cs typeface="Arial" panose="020B0604020202020204" pitchFamily="34" charset="0"/>
              </a:rPr>
              <a:t>Who is going to measure / Who is going to record</a:t>
            </a:r>
          </a:p>
          <a:p>
            <a:pPr marL="1200150" lvl="1" indent="-742950">
              <a:lnSpc>
                <a:spcPct val="150000"/>
              </a:lnSpc>
              <a:buFont typeface="+mj-lt"/>
              <a:buAutoNum type="arabicPeriod"/>
            </a:pPr>
            <a:r>
              <a:rPr lang="en-IE" sz="2800" dirty="0">
                <a:latin typeface="Arial" panose="020B0604020202020204" pitchFamily="34" charset="0"/>
                <a:cs typeface="Arial" panose="020B0604020202020204" pitchFamily="34" charset="0"/>
              </a:rPr>
              <a:t>When are measures recorded</a:t>
            </a:r>
          </a:p>
          <a:p>
            <a:pPr marL="1200150" lvl="1" indent="-742950">
              <a:lnSpc>
                <a:spcPct val="150000"/>
              </a:lnSpc>
              <a:buFont typeface="+mj-lt"/>
              <a:buAutoNum type="arabicPeriod"/>
            </a:pPr>
            <a:r>
              <a:rPr lang="en-IE" sz="2800" dirty="0">
                <a:latin typeface="Arial" panose="020B0604020202020204" pitchFamily="34" charset="0"/>
                <a:cs typeface="Arial" panose="020B0604020202020204" pitchFamily="34" charset="0"/>
              </a:rPr>
              <a:t>Where are measures recorded</a:t>
            </a:r>
          </a:p>
          <a:p>
            <a:pPr marL="1200150" lvl="1" indent="-742950">
              <a:lnSpc>
                <a:spcPct val="150000"/>
              </a:lnSpc>
              <a:buFont typeface="+mj-lt"/>
              <a:buAutoNum type="arabicPeriod"/>
            </a:pPr>
            <a:r>
              <a:rPr lang="en-IE" sz="2800" dirty="0">
                <a:latin typeface="Arial" panose="020B0604020202020204" pitchFamily="34" charset="0"/>
                <a:cs typeface="Arial" panose="020B0604020202020204" pitchFamily="34" charset="0"/>
              </a:rPr>
              <a:t>How will the results be presented</a:t>
            </a:r>
          </a:p>
          <a:p>
            <a:pPr marL="1200150" lvl="1" indent="-742950">
              <a:lnSpc>
                <a:spcPct val="150000"/>
              </a:lnSpc>
              <a:buFont typeface="+mj-lt"/>
              <a:buAutoNum type="arabicPeriod"/>
            </a:pPr>
            <a:r>
              <a:rPr lang="en-IE" sz="2800" dirty="0">
                <a:latin typeface="Arial" panose="020B0604020202020204" pitchFamily="34" charset="0"/>
                <a:cs typeface="Arial" panose="020B0604020202020204" pitchFamily="34" charset="0"/>
              </a:rPr>
              <a:t>Who is the audience</a:t>
            </a:r>
          </a:p>
        </p:txBody>
      </p:sp>
      <p:sp>
        <p:nvSpPr>
          <p:cNvPr id="3" name="TextBox 2"/>
          <p:cNvSpPr txBox="1"/>
          <p:nvPr/>
        </p:nvSpPr>
        <p:spPr>
          <a:xfrm>
            <a:off x="1028700" y="304800"/>
            <a:ext cx="5295900" cy="707886"/>
          </a:xfrm>
          <a:prstGeom prst="rect">
            <a:avLst/>
          </a:prstGeom>
          <a:noFill/>
        </p:spPr>
        <p:txBody>
          <a:bodyPr wrap="square" rtlCol="0">
            <a:spAutoFit/>
          </a:bodyPr>
          <a:lstStyle/>
          <a:p>
            <a:r>
              <a:rPr lang="en-IE" sz="4000" b="1" dirty="0"/>
              <a:t>Plan Measures</a:t>
            </a:r>
          </a:p>
        </p:txBody>
      </p:sp>
    </p:spTree>
    <p:extLst>
      <p:ext uri="{BB962C8B-B14F-4D97-AF65-F5344CB8AC3E}">
        <p14:creationId xmlns:p14="http://schemas.microsoft.com/office/powerpoint/2010/main" val="329677520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1832008-EFED-4A40-8DE1-B0F981DAD17D}"/>
              </a:ext>
            </a:extLst>
          </p:cNvPr>
          <p:cNvPicPr>
            <a:picLocks noChangeAspect="1"/>
          </p:cNvPicPr>
          <p:nvPr/>
        </p:nvPicPr>
        <p:blipFill rotWithShape="1">
          <a:blip r:embed="rId3"/>
          <a:srcRect r="1333"/>
          <a:stretch/>
        </p:blipFill>
        <p:spPr>
          <a:xfrm>
            <a:off x="374643" y="915947"/>
            <a:ext cx="5364005" cy="5562599"/>
          </a:xfrm>
          <a:prstGeom prst="rect">
            <a:avLst/>
          </a:prstGeom>
        </p:spPr>
      </p:pic>
      <p:sp>
        <p:nvSpPr>
          <p:cNvPr id="4" name="TextBox 3">
            <a:extLst>
              <a:ext uri="{FF2B5EF4-FFF2-40B4-BE49-F238E27FC236}">
                <a16:creationId xmlns="" xmlns:a16="http://schemas.microsoft.com/office/drawing/2014/main" id="{CD304945-D077-41BD-A180-C9A6F7E2B689}"/>
              </a:ext>
            </a:extLst>
          </p:cNvPr>
          <p:cNvSpPr txBox="1"/>
          <p:nvPr/>
        </p:nvSpPr>
        <p:spPr>
          <a:xfrm>
            <a:off x="504497" y="200025"/>
            <a:ext cx="11298620" cy="646331"/>
          </a:xfrm>
          <a:prstGeom prst="rect">
            <a:avLst/>
          </a:prstGeom>
          <a:noFill/>
        </p:spPr>
        <p:txBody>
          <a:bodyPr wrap="square" rtlCol="0">
            <a:spAutoFit/>
          </a:bodyPr>
          <a:lstStyle/>
          <a:p>
            <a:r>
              <a:rPr lang="en-US" dirty="0"/>
              <a:t>    </a:t>
            </a:r>
            <a:r>
              <a:rPr lang="en-US" sz="3600" dirty="0">
                <a:latin typeface="+mj-lt"/>
              </a:rPr>
              <a:t>Step 7. </a:t>
            </a:r>
            <a:r>
              <a:rPr lang="en-IE" sz="3600" dirty="0">
                <a:latin typeface="+mj-lt"/>
              </a:rPr>
              <a:t>Plan, Do, Study, Act cycle</a:t>
            </a:r>
            <a:r>
              <a:rPr lang="en-US" sz="3600" dirty="0">
                <a:latin typeface="+mj-lt"/>
              </a:rPr>
              <a:t> (PDSA cycle)</a:t>
            </a:r>
            <a:endParaRPr lang="en-IE" sz="3600" dirty="0">
              <a:latin typeface="+mj-lt"/>
            </a:endParaRPr>
          </a:p>
        </p:txBody>
      </p:sp>
      <p:pic>
        <p:nvPicPr>
          <p:cNvPr id="5" name="Content Placeholder 3"/>
          <p:cNvPicPr>
            <a:picLocks noChangeAspect="1"/>
          </p:cNvPicPr>
          <p:nvPr/>
        </p:nvPicPr>
        <p:blipFill>
          <a:blip r:embed="rId4"/>
          <a:stretch>
            <a:fillRect/>
          </a:stretch>
        </p:blipFill>
        <p:spPr>
          <a:xfrm>
            <a:off x="5883928" y="915947"/>
            <a:ext cx="6199385" cy="5336256"/>
          </a:xfrm>
          <a:prstGeom prst="rect">
            <a:avLst/>
          </a:prstGeom>
        </p:spPr>
      </p:pic>
      <p:sp>
        <p:nvSpPr>
          <p:cNvPr id="6" name="Curved Up Arrow 5"/>
          <p:cNvSpPr/>
          <p:nvPr/>
        </p:nvSpPr>
        <p:spPr>
          <a:xfrm>
            <a:off x="2816771" y="5283895"/>
            <a:ext cx="4246181" cy="126550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22125761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1352" y="118008"/>
            <a:ext cx="7210096" cy="1492132"/>
          </a:xfrm>
        </p:spPr>
        <p:txBody>
          <a:bodyPr vert="horz" lIns="91440" tIns="45720" rIns="91440" bIns="45720" rtlCol="0" anchor="t">
            <a:normAutofit/>
          </a:bodyPr>
          <a:lstStyle/>
          <a:p>
            <a:r>
              <a:rPr lang="en-US" kern="1200" dirty="0">
                <a:solidFill>
                  <a:schemeClr val="tx1"/>
                </a:solidFill>
                <a:cs typeface="Arial" panose="020B0604020202020204" pitchFamily="34" charset="0"/>
              </a:rPr>
              <a:t>    What is Quality Care </a:t>
            </a:r>
            <a:r>
              <a:rPr lang="en-US" kern="1200" dirty="0">
                <a:solidFill>
                  <a:schemeClr val="tx1"/>
                </a:solidFill>
                <a:latin typeface="Arial" panose="020B0604020202020204" pitchFamily="34" charset="0"/>
                <a:cs typeface="Arial" panose="020B0604020202020204" pitchFamily="34" charset="0"/>
              </a:rPr>
              <a:t>?</a:t>
            </a:r>
          </a:p>
        </p:txBody>
      </p:sp>
      <p:sp>
        <p:nvSpPr>
          <p:cNvPr id="6" name="Rectangle 5"/>
          <p:cNvSpPr/>
          <p:nvPr/>
        </p:nvSpPr>
        <p:spPr>
          <a:xfrm>
            <a:off x="5070093" y="1924314"/>
            <a:ext cx="6541804" cy="461413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3200" b="1" i="0" dirty="0">
              <a:solidFill>
                <a:schemeClr val="bg1">
                  <a:alpha val="60000"/>
                </a:schemeClr>
              </a:solidFill>
              <a:effectLst/>
            </a:endParaRPr>
          </a:p>
        </p:txBody>
      </p:sp>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9734308" y="127321"/>
            <a:ext cx="2335084" cy="972049"/>
          </a:xfrm>
          <a:prstGeom prst="rect">
            <a:avLst/>
          </a:prstGeom>
          <a:noFill/>
        </p:spPr>
      </p:pic>
      <p:graphicFrame>
        <p:nvGraphicFramePr>
          <p:cNvPr id="5" name="Diagram 4"/>
          <p:cNvGraphicFramePr/>
          <p:nvPr>
            <p:extLst>
              <p:ext uri="{D42A27DB-BD31-4B8C-83A1-F6EECF244321}">
                <p14:modId xmlns:p14="http://schemas.microsoft.com/office/powerpoint/2010/main" val="780340652"/>
              </p:ext>
            </p:extLst>
          </p:nvPr>
        </p:nvGraphicFramePr>
        <p:xfrm>
          <a:off x="816304" y="1099370"/>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p:cNvSpPr txBox="1"/>
          <p:nvPr/>
        </p:nvSpPr>
        <p:spPr>
          <a:xfrm>
            <a:off x="7367752" y="6148705"/>
            <a:ext cx="3153104" cy="369332"/>
          </a:xfrm>
          <a:prstGeom prst="rect">
            <a:avLst/>
          </a:prstGeom>
          <a:noFill/>
        </p:spPr>
        <p:txBody>
          <a:bodyPr wrap="square" rtlCol="0">
            <a:spAutoFit/>
          </a:bodyPr>
          <a:lstStyle/>
          <a:p>
            <a:r>
              <a:rPr lang="en-IE" dirty="0"/>
              <a:t>Institute of Medicine 2006</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33200" y="6299200"/>
            <a:ext cx="406400" cy="406400"/>
          </a:xfrm>
          <a:prstGeom prst="rect">
            <a:avLst/>
          </a:prstGeom>
        </p:spPr>
      </p:pic>
      <p:sp>
        <p:nvSpPr>
          <p:cNvPr id="4" name="TextBox 3"/>
          <p:cNvSpPr txBox="1"/>
          <p:nvPr/>
        </p:nvSpPr>
        <p:spPr>
          <a:xfrm>
            <a:off x="7903779" y="1467293"/>
            <a:ext cx="3729421" cy="4739759"/>
          </a:xfrm>
          <a:prstGeom prst="rect">
            <a:avLst/>
          </a:prstGeom>
          <a:noFill/>
        </p:spPr>
        <p:txBody>
          <a:bodyPr wrap="square" rtlCol="0">
            <a:spAutoFit/>
          </a:bodyPr>
          <a:lstStyle/>
          <a:p>
            <a:endParaRPr lang="en-IE" dirty="0"/>
          </a:p>
          <a:p>
            <a:endParaRPr lang="en-US" dirty="0"/>
          </a:p>
          <a:p>
            <a:endParaRPr lang="en-US" dirty="0"/>
          </a:p>
          <a:p>
            <a:r>
              <a:rPr lang="en-US" sz="2800" dirty="0"/>
              <a:t>Our efforts for change should focus on improving one or more of these aims of quality</a:t>
            </a:r>
            <a:endParaRPr lang="en-IE" sz="2800" dirty="0"/>
          </a:p>
          <a:p>
            <a:endParaRPr lang="en-IE" dirty="0"/>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326522864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50" y="381000"/>
            <a:ext cx="11010900" cy="4862870"/>
          </a:xfrm>
          <a:prstGeom prst="rect">
            <a:avLst/>
          </a:prstGeom>
          <a:noFill/>
        </p:spPr>
        <p:txBody>
          <a:bodyPr wrap="square" rtlCol="0">
            <a:spAutoFit/>
          </a:bodyPr>
          <a:lstStyle/>
          <a:p>
            <a:pPr algn="ctr"/>
            <a:r>
              <a:rPr lang="en-IE" sz="2800" b="1" dirty="0"/>
              <a:t>Testing Change ideas in practice</a:t>
            </a:r>
          </a:p>
          <a:p>
            <a:endParaRPr lang="en-IE" dirty="0"/>
          </a:p>
          <a:p>
            <a:pPr marL="342900" indent="-342900">
              <a:buFont typeface="Wingdings" panose="05000000000000000000" pitchFamily="2" charset="2"/>
              <a:buChar char="§"/>
            </a:pPr>
            <a:r>
              <a:rPr lang="en-IE" sz="2400" dirty="0">
                <a:latin typeface="Arial" panose="020B0604020202020204" pitchFamily="34" charset="0"/>
                <a:cs typeface="Arial" panose="020B0604020202020204" pitchFamily="34" charset="0"/>
              </a:rPr>
              <a:t>Start small</a:t>
            </a:r>
          </a:p>
          <a:p>
            <a:endParaRPr lang="en-IE"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IE" sz="2400" dirty="0">
                <a:latin typeface="Arial" panose="020B0604020202020204" pitchFamily="34" charset="0"/>
                <a:cs typeface="Arial" panose="020B0604020202020204" pitchFamily="34" charset="0"/>
              </a:rPr>
              <a:t>Doing this while normal work continues</a:t>
            </a:r>
          </a:p>
          <a:p>
            <a:pPr marL="342900" indent="-342900">
              <a:buFont typeface="Wingdings" panose="05000000000000000000" pitchFamily="2" charset="2"/>
              <a:buChar char="§"/>
            </a:pPr>
            <a:endParaRPr lang="en-IE"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IE" sz="2400" dirty="0">
                <a:latin typeface="Arial" panose="020B0604020202020204" pitchFamily="34" charset="0"/>
                <a:cs typeface="Arial" panose="020B0604020202020204" pitchFamily="34" charset="0"/>
              </a:rPr>
              <a:t>Want it to be safe</a:t>
            </a:r>
          </a:p>
          <a:p>
            <a:pPr marL="342900" indent="-342900">
              <a:buFont typeface="Wingdings" panose="05000000000000000000" pitchFamily="2" charset="2"/>
              <a:buChar char="§"/>
            </a:pPr>
            <a:endParaRPr lang="en-IE"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IE" sz="2400" dirty="0">
                <a:latin typeface="Arial" panose="020B0604020202020204" pitchFamily="34" charset="0"/>
                <a:cs typeface="Arial" panose="020B0604020202020204" pitchFamily="34" charset="0"/>
              </a:rPr>
              <a:t>Reflect on the change- no assumptions</a:t>
            </a:r>
          </a:p>
          <a:p>
            <a:pPr marL="342900" indent="-342900">
              <a:buFont typeface="Wingdings" panose="05000000000000000000" pitchFamily="2" charset="2"/>
              <a:buChar char="§"/>
            </a:pPr>
            <a:endParaRPr lang="en-IE"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IE" sz="2400" dirty="0">
                <a:latin typeface="Arial" panose="020B0604020202020204" pitchFamily="34" charset="0"/>
                <a:cs typeface="Arial" panose="020B0604020202020204" pitchFamily="34" charset="0"/>
              </a:rPr>
              <a:t>Learn</a:t>
            </a:r>
          </a:p>
          <a:p>
            <a:pPr marL="342900" indent="-342900">
              <a:buFont typeface="Wingdings" panose="05000000000000000000" pitchFamily="2" charset="2"/>
              <a:buChar char="§"/>
            </a:pPr>
            <a:endParaRPr lang="en-IE"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IE" sz="2400" dirty="0" err="1">
                <a:latin typeface="Arial" panose="020B0604020202020204" pitchFamily="34" charset="0"/>
                <a:cs typeface="Arial" panose="020B0604020202020204" pitchFamily="34" charset="0"/>
              </a:rPr>
              <a:t>Tweek</a:t>
            </a:r>
            <a:endParaRPr lang="en-I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43287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515600" cy="905933"/>
          </a:xfrm>
        </p:spPr>
        <p:txBody>
          <a:bodyPr/>
          <a:lstStyle/>
          <a:p>
            <a:r>
              <a:rPr lang="en-IE" dirty="0"/>
              <a:t>Planning phase of a PDSA</a:t>
            </a:r>
          </a:p>
        </p:txBody>
      </p:sp>
      <p:sp>
        <p:nvSpPr>
          <p:cNvPr id="3" name="Content Placeholder 2"/>
          <p:cNvSpPr>
            <a:spLocks noGrp="1"/>
          </p:cNvSpPr>
          <p:nvPr>
            <p:ph idx="1"/>
          </p:nvPr>
        </p:nvSpPr>
        <p:spPr>
          <a:xfrm>
            <a:off x="609600" y="1032933"/>
            <a:ext cx="10972800" cy="5215466"/>
          </a:xfrm>
        </p:spPr>
        <p:txBody>
          <a:bodyPr>
            <a:normAutofit/>
          </a:bodyPr>
          <a:lstStyle/>
          <a:p>
            <a:pPr marL="0" indent="0">
              <a:buNone/>
            </a:pPr>
            <a:endParaRPr lang="en-IE" dirty="0"/>
          </a:p>
          <a:p>
            <a:pPr>
              <a:lnSpc>
                <a:spcPct val="150000"/>
              </a:lnSpc>
              <a:buFont typeface="Wingdings" panose="05000000000000000000" pitchFamily="2" charset="2"/>
              <a:buChar char="ü"/>
            </a:pPr>
            <a:r>
              <a:rPr lang="en-IE" sz="2400" dirty="0">
                <a:solidFill>
                  <a:srgbClr val="FFFFFF"/>
                </a:solidFill>
                <a:latin typeface="Arial" panose="020B0604020202020204" pitchFamily="34" charset="0"/>
                <a:cs typeface="Arial" panose="020B0604020202020204" pitchFamily="34" charset="0"/>
              </a:rPr>
              <a:t>Who will do the test?</a:t>
            </a:r>
          </a:p>
          <a:p>
            <a:pPr>
              <a:lnSpc>
                <a:spcPct val="150000"/>
              </a:lnSpc>
              <a:buFont typeface="Wingdings" panose="05000000000000000000" pitchFamily="2" charset="2"/>
              <a:buChar char="ü"/>
            </a:pPr>
            <a:r>
              <a:rPr lang="en-IE" sz="2400" dirty="0">
                <a:solidFill>
                  <a:srgbClr val="FFFFFF"/>
                </a:solidFill>
                <a:latin typeface="Arial" panose="020B0604020202020204" pitchFamily="34" charset="0"/>
                <a:cs typeface="Arial" panose="020B0604020202020204" pitchFamily="34" charset="0"/>
              </a:rPr>
              <a:t>Exactly what changes will be made?</a:t>
            </a:r>
          </a:p>
          <a:p>
            <a:pPr>
              <a:lnSpc>
                <a:spcPct val="150000"/>
              </a:lnSpc>
              <a:buFont typeface="Wingdings" panose="05000000000000000000" pitchFamily="2" charset="2"/>
              <a:buChar char="ü"/>
            </a:pPr>
            <a:r>
              <a:rPr lang="en-IE" sz="2400" dirty="0">
                <a:solidFill>
                  <a:srgbClr val="FFFFFF"/>
                </a:solidFill>
                <a:latin typeface="Arial" panose="020B0604020202020204" pitchFamily="34" charset="0"/>
                <a:cs typeface="Arial" panose="020B0604020202020204" pitchFamily="34" charset="0"/>
              </a:rPr>
              <a:t>Where will the test be conducted?</a:t>
            </a:r>
          </a:p>
          <a:p>
            <a:pPr>
              <a:lnSpc>
                <a:spcPct val="150000"/>
              </a:lnSpc>
              <a:buFont typeface="Wingdings" panose="05000000000000000000" pitchFamily="2" charset="2"/>
              <a:buChar char="ü"/>
            </a:pPr>
            <a:r>
              <a:rPr lang="en-IE" sz="2400" dirty="0">
                <a:solidFill>
                  <a:srgbClr val="FFFFFF"/>
                </a:solidFill>
                <a:latin typeface="Arial" panose="020B0604020202020204" pitchFamily="34" charset="0"/>
                <a:cs typeface="Arial" panose="020B0604020202020204" pitchFamily="34" charset="0"/>
              </a:rPr>
              <a:t>When will the test be done?</a:t>
            </a:r>
          </a:p>
          <a:p>
            <a:pPr>
              <a:lnSpc>
                <a:spcPct val="150000"/>
              </a:lnSpc>
              <a:buFont typeface="Wingdings" panose="05000000000000000000" pitchFamily="2" charset="2"/>
              <a:buChar char="ü"/>
            </a:pPr>
            <a:r>
              <a:rPr lang="en-IE" sz="2400" dirty="0">
                <a:solidFill>
                  <a:srgbClr val="FFFFFF"/>
                </a:solidFill>
                <a:latin typeface="Arial" panose="020B0604020202020204" pitchFamily="34" charset="0"/>
                <a:cs typeface="Arial" panose="020B0604020202020204" pitchFamily="34" charset="0"/>
              </a:rPr>
              <a:t>What data will be collected to answer the questions in the cycle?</a:t>
            </a:r>
          </a:p>
          <a:p>
            <a:pPr marL="0" indent="0">
              <a:lnSpc>
                <a:spcPct val="150000"/>
              </a:lnSpc>
              <a:buNone/>
            </a:pPr>
            <a:endParaRPr lang="en-IE" sz="2400" dirty="0">
              <a:solidFill>
                <a:srgbClr val="FFFFFF"/>
              </a:solidFill>
              <a:latin typeface="Arial" panose="020B0604020202020204" pitchFamily="34" charset="0"/>
              <a:cs typeface="Arial" panose="020B0604020202020204" pitchFamily="34" charset="0"/>
            </a:endParaRPr>
          </a:p>
          <a:p>
            <a:endParaRPr lang="en-IE" dirty="0"/>
          </a:p>
        </p:txBody>
      </p:sp>
      <p:pic>
        <p:nvPicPr>
          <p:cNvPr id="5" name="Content Placeholder 3"/>
          <p:cNvPicPr>
            <a:picLocks noChangeAspect="1"/>
          </p:cNvPicPr>
          <p:nvPr/>
        </p:nvPicPr>
        <p:blipFill>
          <a:blip r:embed="rId2"/>
          <a:stretch>
            <a:fillRect/>
          </a:stretch>
        </p:blipFill>
        <p:spPr>
          <a:xfrm>
            <a:off x="9411929" y="273942"/>
            <a:ext cx="2406774" cy="2387723"/>
          </a:xfrm>
          <a:prstGeom prst="rect">
            <a:avLst/>
          </a:prstGeom>
        </p:spPr>
      </p:pic>
    </p:spTree>
    <p:extLst>
      <p:ext uri="{BB962C8B-B14F-4D97-AF65-F5344CB8AC3E}">
        <p14:creationId xmlns:p14="http://schemas.microsoft.com/office/powerpoint/2010/main" val="295566420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21" y="288758"/>
            <a:ext cx="10515600" cy="644893"/>
          </a:xfrm>
        </p:spPr>
        <p:txBody>
          <a:bodyPr>
            <a:normAutofit/>
          </a:bodyPr>
          <a:lstStyle/>
          <a:p>
            <a:r>
              <a:rPr lang="en-IE" dirty="0"/>
              <a:t>Do Phase of the PDSA cycle</a:t>
            </a:r>
          </a:p>
        </p:txBody>
      </p:sp>
      <p:sp>
        <p:nvSpPr>
          <p:cNvPr id="3" name="Content Placeholder 2"/>
          <p:cNvSpPr>
            <a:spLocks noGrp="1"/>
          </p:cNvSpPr>
          <p:nvPr>
            <p:ph idx="1"/>
          </p:nvPr>
        </p:nvSpPr>
        <p:spPr/>
        <p:txBody>
          <a:bodyPr/>
          <a:lstStyle/>
          <a:p>
            <a:pPr marL="457200" indent="-457200">
              <a:lnSpc>
                <a:spcPct val="150000"/>
              </a:lnSpc>
              <a:buFont typeface="+mj-lt"/>
              <a:buAutoNum type="arabicPeriod"/>
            </a:pPr>
            <a:r>
              <a:rPr lang="en-IE" dirty="0">
                <a:solidFill>
                  <a:srgbClr val="FFFFFF"/>
                </a:solidFill>
                <a:latin typeface="Arial" panose="020B0604020202020204" pitchFamily="34" charset="0"/>
                <a:cs typeface="Arial" panose="020B0604020202020204" pitchFamily="34" charset="0"/>
              </a:rPr>
              <a:t>Test is performed</a:t>
            </a:r>
          </a:p>
          <a:p>
            <a:pPr marL="457200" indent="-457200">
              <a:lnSpc>
                <a:spcPct val="150000"/>
              </a:lnSpc>
              <a:buFont typeface="+mj-lt"/>
              <a:buAutoNum type="arabicPeriod"/>
            </a:pPr>
            <a:r>
              <a:rPr lang="en-IE" dirty="0">
                <a:solidFill>
                  <a:srgbClr val="FFFFFF"/>
                </a:solidFill>
                <a:latin typeface="Arial" panose="020B0604020202020204" pitchFamily="34" charset="0"/>
                <a:cs typeface="Arial" panose="020B0604020202020204" pitchFamily="34" charset="0"/>
              </a:rPr>
              <a:t>Problems are documented</a:t>
            </a:r>
          </a:p>
          <a:p>
            <a:pPr marL="457200" indent="-457200">
              <a:lnSpc>
                <a:spcPct val="150000"/>
              </a:lnSpc>
              <a:buFont typeface="+mj-lt"/>
              <a:buAutoNum type="arabicPeriod"/>
            </a:pPr>
            <a:r>
              <a:rPr lang="en-IE" dirty="0">
                <a:solidFill>
                  <a:srgbClr val="FFFFFF"/>
                </a:solidFill>
                <a:latin typeface="Arial" panose="020B0604020202020204" pitchFamily="34" charset="0"/>
                <a:cs typeface="Arial" panose="020B0604020202020204" pitchFamily="34" charset="0"/>
              </a:rPr>
              <a:t>Observe for new ideas</a:t>
            </a:r>
          </a:p>
          <a:p>
            <a:pPr marL="457200" indent="-457200">
              <a:lnSpc>
                <a:spcPct val="150000"/>
              </a:lnSpc>
              <a:buFont typeface="+mj-lt"/>
              <a:buAutoNum type="arabicPeriod"/>
            </a:pPr>
            <a:r>
              <a:rPr lang="en-IE" dirty="0">
                <a:solidFill>
                  <a:srgbClr val="FFFFFF"/>
                </a:solidFill>
                <a:latin typeface="Arial" panose="020B0604020202020204" pitchFamily="34" charset="0"/>
                <a:cs typeface="Arial" panose="020B0604020202020204" pitchFamily="34" charset="0"/>
              </a:rPr>
              <a:t>Collect  data,</a:t>
            </a:r>
          </a:p>
          <a:p>
            <a:pPr marL="0" indent="0">
              <a:buNone/>
            </a:pPr>
            <a:endParaRPr lang="en-IE" b="1" dirty="0"/>
          </a:p>
        </p:txBody>
      </p:sp>
      <p:pic>
        <p:nvPicPr>
          <p:cNvPr id="4" name="Picture 3"/>
          <p:cNvPicPr>
            <a:picLocks noChangeAspect="1"/>
          </p:cNvPicPr>
          <p:nvPr/>
        </p:nvPicPr>
        <p:blipFill>
          <a:blip r:embed="rId2"/>
          <a:stretch>
            <a:fillRect/>
          </a:stretch>
        </p:blipFill>
        <p:spPr>
          <a:xfrm>
            <a:off x="8889862" y="611204"/>
            <a:ext cx="2692538" cy="2216264"/>
          </a:xfrm>
          <a:prstGeom prst="rect">
            <a:avLst/>
          </a:prstGeom>
        </p:spPr>
      </p:pic>
    </p:spTree>
    <p:extLst>
      <p:ext uri="{BB962C8B-B14F-4D97-AF65-F5344CB8AC3E}">
        <p14:creationId xmlns:p14="http://schemas.microsoft.com/office/powerpoint/2010/main" val="392393917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8742"/>
          </a:xfrm>
        </p:spPr>
        <p:txBody>
          <a:bodyPr/>
          <a:lstStyle/>
          <a:p>
            <a:r>
              <a:rPr lang="en-IE" dirty="0"/>
              <a:t>Study phase of the PDSA cycle</a:t>
            </a:r>
          </a:p>
        </p:txBody>
      </p:sp>
      <p:sp>
        <p:nvSpPr>
          <p:cNvPr id="3" name="Content Placeholder 2"/>
          <p:cNvSpPr>
            <a:spLocks noGrp="1"/>
          </p:cNvSpPr>
          <p:nvPr>
            <p:ph idx="1"/>
          </p:nvPr>
        </p:nvSpPr>
        <p:spPr>
          <a:xfrm>
            <a:off x="381000" y="1634614"/>
            <a:ext cx="10972800" cy="4419601"/>
          </a:xfrm>
        </p:spPr>
        <p:txBody>
          <a:bodyPr>
            <a:normAutofit/>
          </a:bodyPr>
          <a:lstStyle/>
          <a:p>
            <a:pPr>
              <a:lnSpc>
                <a:spcPct val="150000"/>
              </a:lnSpc>
            </a:pPr>
            <a:r>
              <a:rPr lang="en-IE" dirty="0">
                <a:solidFill>
                  <a:srgbClr val="FFFFFF"/>
                </a:solidFill>
                <a:latin typeface="Arial" panose="020B0604020202020204" pitchFamily="34" charset="0"/>
                <a:cs typeface="Arial" panose="020B0604020202020204" pitchFamily="34" charset="0"/>
              </a:rPr>
              <a:t>Asking what happened when you ran the test</a:t>
            </a:r>
          </a:p>
          <a:p>
            <a:pPr>
              <a:lnSpc>
                <a:spcPct val="150000"/>
              </a:lnSpc>
            </a:pPr>
            <a:r>
              <a:rPr lang="en-IE" dirty="0">
                <a:solidFill>
                  <a:srgbClr val="FFFFFF"/>
                </a:solidFill>
                <a:latin typeface="Arial" panose="020B0604020202020204" pitchFamily="34" charset="0"/>
                <a:cs typeface="Arial" panose="020B0604020202020204" pitchFamily="34" charset="0"/>
              </a:rPr>
              <a:t>Were you able to run the test</a:t>
            </a:r>
          </a:p>
          <a:p>
            <a:pPr>
              <a:lnSpc>
                <a:spcPct val="150000"/>
              </a:lnSpc>
            </a:pPr>
            <a:r>
              <a:rPr lang="en-IE" dirty="0">
                <a:solidFill>
                  <a:srgbClr val="FFFFFF"/>
                </a:solidFill>
                <a:latin typeface="Arial" panose="020B0604020202020204" pitchFamily="34" charset="0"/>
                <a:cs typeface="Arial" panose="020B0604020202020204" pitchFamily="34" charset="0"/>
              </a:rPr>
              <a:t>Analyse data both quantitative and qualitative data</a:t>
            </a:r>
          </a:p>
          <a:p>
            <a:pPr>
              <a:lnSpc>
                <a:spcPct val="150000"/>
              </a:lnSpc>
            </a:pPr>
            <a:r>
              <a:rPr lang="en-IE" dirty="0">
                <a:solidFill>
                  <a:srgbClr val="FFFFFF"/>
                </a:solidFill>
                <a:latin typeface="Arial" panose="020B0604020202020204" pitchFamily="34" charset="0"/>
                <a:cs typeface="Arial" panose="020B0604020202020204" pitchFamily="34" charset="0"/>
              </a:rPr>
              <a:t>Was there an improvement in the outcome measure when you ran the test</a:t>
            </a:r>
          </a:p>
          <a:p>
            <a:pPr>
              <a:lnSpc>
                <a:spcPct val="150000"/>
              </a:lnSpc>
            </a:pPr>
            <a:r>
              <a:rPr lang="en-IE" dirty="0">
                <a:solidFill>
                  <a:srgbClr val="FFFFFF"/>
                </a:solidFill>
                <a:latin typeface="Arial" panose="020B0604020202020204" pitchFamily="34" charset="0"/>
                <a:cs typeface="Arial" panose="020B0604020202020204" pitchFamily="34" charset="0"/>
              </a:rPr>
              <a:t>Was there any negative consequences with running the test</a:t>
            </a:r>
          </a:p>
          <a:p>
            <a:pPr>
              <a:lnSpc>
                <a:spcPct val="150000"/>
              </a:lnSpc>
            </a:pPr>
            <a:r>
              <a:rPr lang="en-IE" dirty="0">
                <a:solidFill>
                  <a:srgbClr val="FFFFFF"/>
                </a:solidFill>
                <a:latin typeface="Arial" panose="020B0604020202020204" pitchFamily="34" charset="0"/>
                <a:cs typeface="Arial" panose="020B0604020202020204" pitchFamily="34" charset="0"/>
              </a:rPr>
              <a:t>Summarise what you learnt</a:t>
            </a:r>
          </a:p>
          <a:p>
            <a:endParaRPr lang="en-IE" b="1" dirty="0"/>
          </a:p>
          <a:p>
            <a:endParaRPr lang="en-IE" dirty="0"/>
          </a:p>
        </p:txBody>
      </p:sp>
      <p:pic>
        <p:nvPicPr>
          <p:cNvPr id="4" name="Picture 3"/>
          <p:cNvPicPr>
            <a:picLocks noChangeAspect="1"/>
          </p:cNvPicPr>
          <p:nvPr/>
        </p:nvPicPr>
        <p:blipFill>
          <a:blip r:embed="rId2"/>
          <a:stretch>
            <a:fillRect/>
          </a:stretch>
        </p:blipFill>
        <p:spPr>
          <a:xfrm>
            <a:off x="9233617" y="208436"/>
            <a:ext cx="2209914" cy="2190863"/>
          </a:xfrm>
          <a:prstGeom prst="rect">
            <a:avLst/>
          </a:prstGeom>
        </p:spPr>
      </p:pic>
    </p:spTree>
    <p:extLst>
      <p:ext uri="{BB962C8B-B14F-4D97-AF65-F5344CB8AC3E}">
        <p14:creationId xmlns:p14="http://schemas.microsoft.com/office/powerpoint/2010/main" val="255092149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63525"/>
            <a:ext cx="10515600" cy="1325563"/>
          </a:xfrm>
        </p:spPr>
        <p:txBody>
          <a:bodyPr/>
          <a:lstStyle/>
          <a:p>
            <a:r>
              <a:rPr lang="en-IE" dirty="0"/>
              <a:t>Act phase of the PDSA cycle</a:t>
            </a:r>
          </a:p>
        </p:txBody>
      </p:sp>
      <p:sp>
        <p:nvSpPr>
          <p:cNvPr id="3" name="Content Placeholder 2"/>
          <p:cNvSpPr>
            <a:spLocks noGrp="1"/>
          </p:cNvSpPr>
          <p:nvPr>
            <p:ph idx="1"/>
          </p:nvPr>
        </p:nvSpPr>
        <p:spPr>
          <a:xfrm>
            <a:off x="609600" y="1447801"/>
            <a:ext cx="9423400" cy="5219699"/>
          </a:xfrm>
        </p:spPr>
        <p:txBody>
          <a:bodyPr>
            <a:normAutofit/>
          </a:bodyPr>
          <a:lstStyle/>
          <a:p>
            <a:r>
              <a:rPr lang="en-IE" sz="3200" dirty="0">
                <a:solidFill>
                  <a:schemeClr val="tx1"/>
                </a:solidFill>
              </a:rPr>
              <a:t>Does the change need to be modified slightly to get it to work better, is so adapt and run the test again on a small scale</a:t>
            </a:r>
          </a:p>
          <a:p>
            <a:r>
              <a:rPr lang="en-IE" sz="3200" dirty="0">
                <a:solidFill>
                  <a:schemeClr val="tx1"/>
                </a:solidFill>
              </a:rPr>
              <a:t>If the change worked well, increase the scale and test again</a:t>
            </a:r>
          </a:p>
          <a:p>
            <a:r>
              <a:rPr lang="en-IE" sz="3200" dirty="0">
                <a:solidFill>
                  <a:schemeClr val="tx1"/>
                </a:solidFill>
              </a:rPr>
              <a:t>If the change showed no improvement at all, you may decide to abandon  it and test another change</a:t>
            </a:r>
          </a:p>
          <a:p>
            <a:endParaRPr lang="en-IE" dirty="0"/>
          </a:p>
        </p:txBody>
      </p:sp>
      <p:pic>
        <p:nvPicPr>
          <p:cNvPr id="4" name="Picture 3"/>
          <p:cNvPicPr>
            <a:picLocks noChangeAspect="1"/>
          </p:cNvPicPr>
          <p:nvPr/>
        </p:nvPicPr>
        <p:blipFill>
          <a:blip r:embed="rId2"/>
          <a:stretch>
            <a:fillRect/>
          </a:stretch>
        </p:blipFill>
        <p:spPr>
          <a:xfrm>
            <a:off x="9839631" y="142648"/>
            <a:ext cx="2521080" cy="2248016"/>
          </a:xfrm>
          <a:prstGeom prst="rect">
            <a:avLst/>
          </a:prstGeom>
        </p:spPr>
      </p:pic>
    </p:spTree>
    <p:extLst>
      <p:ext uri="{BB962C8B-B14F-4D97-AF65-F5344CB8AC3E}">
        <p14:creationId xmlns:p14="http://schemas.microsoft.com/office/powerpoint/2010/main" val="53229131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157754"/>
            <a:ext cx="5889031" cy="929901"/>
          </a:xfrm>
        </p:spPr>
        <p:txBody>
          <a:bodyPr>
            <a:normAutofit fontScale="90000"/>
          </a:bodyPr>
          <a:lstStyle/>
          <a:p>
            <a:r>
              <a:rPr lang="en-IE" dirty="0"/>
              <a:t>PDSA cycles consist of:</a:t>
            </a:r>
          </a:p>
        </p:txBody>
      </p:sp>
      <p:sp>
        <p:nvSpPr>
          <p:cNvPr id="3" name="Content Placeholder 2"/>
          <p:cNvSpPr>
            <a:spLocks noGrp="1"/>
          </p:cNvSpPr>
          <p:nvPr>
            <p:ph idx="1"/>
          </p:nvPr>
        </p:nvSpPr>
        <p:spPr>
          <a:xfrm>
            <a:off x="524642" y="1413933"/>
            <a:ext cx="8188434" cy="5444067"/>
          </a:xfrm>
        </p:spPr>
        <p:txBody>
          <a:bodyPr>
            <a:normAutofit/>
          </a:bodyPr>
          <a:lstStyle/>
          <a:p>
            <a:endParaRPr lang="en-IE" dirty="0"/>
          </a:p>
          <a:p>
            <a:endParaRPr lang="en-IE" dirty="0"/>
          </a:p>
        </p:txBody>
      </p:sp>
      <p:sp>
        <p:nvSpPr>
          <p:cNvPr id="4" name="Rounded Rectangle 3"/>
          <p:cNvSpPr/>
          <p:nvPr/>
        </p:nvSpPr>
        <p:spPr>
          <a:xfrm>
            <a:off x="6365785" y="136734"/>
            <a:ext cx="5633545" cy="529721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E" sz="2000" dirty="0"/>
              <a:t>Iterative testing</a:t>
            </a:r>
          </a:p>
          <a:p>
            <a:pPr marL="285750" indent="-285750">
              <a:buFont typeface="Arial" panose="020B0604020202020204" pitchFamily="34" charset="0"/>
              <a:buChar char="•"/>
            </a:pPr>
            <a:endParaRPr lang="en-IE" sz="2000" dirty="0"/>
          </a:p>
          <a:p>
            <a:pPr marL="285750" indent="-285750">
              <a:buFont typeface="Arial" panose="020B0604020202020204" pitchFamily="34" charset="0"/>
              <a:buChar char="•"/>
            </a:pPr>
            <a:r>
              <a:rPr lang="en-IE" sz="2000" dirty="0"/>
              <a:t>Small tests of change  </a:t>
            </a:r>
          </a:p>
          <a:p>
            <a:pPr marL="285750" indent="-285750">
              <a:buFont typeface="Arial" panose="020B0604020202020204" pitchFamily="34" charset="0"/>
              <a:buChar char="•"/>
            </a:pPr>
            <a:endParaRPr lang="en-IE" sz="2000" dirty="0"/>
          </a:p>
          <a:p>
            <a:pPr marL="285750" indent="-285750">
              <a:buFont typeface="Arial" panose="020B0604020202020204" pitchFamily="34" charset="0"/>
              <a:buChar char="•"/>
            </a:pPr>
            <a:r>
              <a:rPr lang="en-IE" sz="2000" dirty="0"/>
              <a:t>Carried out in rapid cycles </a:t>
            </a:r>
          </a:p>
          <a:p>
            <a:pPr marL="285750" indent="-285750">
              <a:buFont typeface="Arial" panose="020B0604020202020204" pitchFamily="34" charset="0"/>
              <a:buChar char="•"/>
            </a:pPr>
            <a:endParaRPr lang="en-IE" sz="2000" dirty="0"/>
          </a:p>
          <a:p>
            <a:pPr marL="285750" indent="-285750">
              <a:buFont typeface="Arial" panose="020B0604020202020204" pitchFamily="34" charset="0"/>
              <a:buChar char="•"/>
            </a:pPr>
            <a:r>
              <a:rPr lang="en-IE" sz="2000" dirty="0"/>
              <a:t>Real work settings </a:t>
            </a:r>
          </a:p>
          <a:p>
            <a:pPr marL="285750" indent="-285750">
              <a:buFont typeface="Arial" panose="020B0604020202020204" pitchFamily="34" charset="0"/>
              <a:buChar char="•"/>
            </a:pPr>
            <a:endParaRPr lang="en-IE" sz="2000" dirty="0"/>
          </a:p>
          <a:p>
            <a:pPr marL="285750" indent="-285750">
              <a:buFont typeface="Arial" panose="020B0604020202020204" pitchFamily="34" charset="0"/>
              <a:buChar char="•"/>
            </a:pPr>
            <a:r>
              <a:rPr lang="en-IE" sz="2000" dirty="0"/>
              <a:t>To learn which changes in which contexts produce improvement</a:t>
            </a:r>
          </a:p>
          <a:p>
            <a:pPr marL="285750" indent="-285750">
              <a:buFont typeface="Arial" panose="020B0604020202020204" pitchFamily="34" charset="0"/>
              <a:buChar char="•"/>
            </a:pPr>
            <a:endParaRPr lang="en-IE" sz="2000" dirty="0"/>
          </a:p>
          <a:p>
            <a:pPr marL="285750" indent="-285750">
              <a:buFont typeface="Arial" panose="020B0604020202020204" pitchFamily="34" charset="0"/>
              <a:buChar char="•"/>
            </a:pPr>
            <a:r>
              <a:rPr lang="en-IE" sz="2000" dirty="0"/>
              <a:t>Several PDSA’s are linked sequentially</a:t>
            </a:r>
          </a:p>
          <a:p>
            <a:pPr marL="285750" indent="-285750">
              <a:buFont typeface="Arial" panose="020B0604020202020204" pitchFamily="34" charset="0"/>
              <a:buChar char="•"/>
            </a:pPr>
            <a:endParaRPr lang="en-IE" sz="2000" dirty="0"/>
          </a:p>
          <a:p>
            <a:pPr marL="285750" indent="-285750">
              <a:buFont typeface="Arial" panose="020B0604020202020204" pitchFamily="34" charset="0"/>
              <a:buChar char="•"/>
            </a:pPr>
            <a:r>
              <a:rPr lang="en-IE" sz="2000" dirty="0"/>
              <a:t>Tested under a variety of conditions in real work settings</a:t>
            </a:r>
          </a:p>
          <a:p>
            <a:endParaRPr lang="en-IE" sz="1600" dirty="0"/>
          </a:p>
        </p:txBody>
      </p:sp>
      <p:pic>
        <p:nvPicPr>
          <p:cNvPr id="5" name="Content Placeholder 3">
            <a:extLst>
              <a:ext uri="{FF2B5EF4-FFF2-40B4-BE49-F238E27FC236}">
                <a16:creationId xmlns="" xmlns:a16="http://schemas.microsoft.com/office/drawing/2014/main" id="{887B6866-828B-4C94-88B5-07FC2397AB6F}"/>
              </a:ext>
            </a:extLst>
          </p:cNvPr>
          <p:cNvPicPr>
            <a:picLocks noChangeAspect="1"/>
          </p:cNvPicPr>
          <p:nvPr/>
        </p:nvPicPr>
        <p:blipFill>
          <a:blip r:embed="rId2"/>
          <a:stretch>
            <a:fillRect/>
          </a:stretch>
        </p:blipFill>
        <p:spPr>
          <a:xfrm>
            <a:off x="371061" y="1087655"/>
            <a:ext cx="5735450" cy="5305205"/>
          </a:xfrm>
          <a:prstGeom prst="rect">
            <a:avLst/>
          </a:prstGeom>
          <a:ln>
            <a:solidFill>
              <a:schemeClr val="tx1"/>
            </a:solidFill>
          </a:ln>
        </p:spPr>
      </p:pic>
      <p:sp>
        <p:nvSpPr>
          <p:cNvPr id="7" name="Rectangle 6"/>
          <p:cNvSpPr/>
          <p:nvPr/>
        </p:nvSpPr>
        <p:spPr>
          <a:xfrm>
            <a:off x="6659485" y="5433948"/>
            <a:ext cx="4880874" cy="1384995"/>
          </a:xfrm>
          <a:prstGeom prst="rect">
            <a:avLst/>
          </a:prstGeom>
        </p:spPr>
        <p:txBody>
          <a:bodyPr wrap="square">
            <a:spAutoFit/>
          </a:bodyPr>
          <a:lstStyle/>
          <a:p>
            <a:r>
              <a:rPr lang="en-IE" sz="2800" i="1" dirty="0">
                <a:latin typeface="Calibri" panose="020F0502020204030204" pitchFamily="34" charset="0"/>
              </a:rPr>
              <a:t>Implementation of the new process cannot occur until it is highly reliable</a:t>
            </a:r>
            <a:endParaRPr lang="en-IE" sz="2800" i="1" dirty="0"/>
          </a:p>
        </p:txBody>
      </p:sp>
      <p:sp>
        <p:nvSpPr>
          <p:cNvPr id="8" name="Explosion 1 7"/>
          <p:cNvSpPr/>
          <p:nvPr/>
        </p:nvSpPr>
        <p:spPr>
          <a:xfrm>
            <a:off x="6260092" y="5612524"/>
            <a:ext cx="413977" cy="493986"/>
          </a:xfrm>
          <a:prstGeom prst="irregularSeal1">
            <a:avLst/>
          </a:prstGeom>
          <a:solidFill>
            <a:srgbClr val="D632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314075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57A9D4-4307-4932-88C9-4A6DA3E0DE33}"/>
              </a:ext>
            </a:extLst>
          </p:cNvPr>
          <p:cNvSpPr>
            <a:spLocks noGrp="1"/>
          </p:cNvSpPr>
          <p:nvPr>
            <p:ph type="title"/>
          </p:nvPr>
        </p:nvSpPr>
        <p:spPr>
          <a:xfrm>
            <a:off x="927425" y="314211"/>
            <a:ext cx="10515600" cy="827571"/>
          </a:xfrm>
        </p:spPr>
        <p:txBody>
          <a:bodyPr/>
          <a:lstStyle/>
          <a:p>
            <a:pPr algn="ctr"/>
            <a:r>
              <a:rPr lang="en-IE" dirty="0">
                <a:latin typeface="+mn-lt"/>
                <a:ea typeface="Adobe Heiti Std R" panose="020B0400000000000000" pitchFamily="34" charset="-128"/>
              </a:rPr>
              <a:t>Step 8. Implement</a:t>
            </a:r>
          </a:p>
        </p:txBody>
      </p:sp>
      <p:pic>
        <p:nvPicPr>
          <p:cNvPr id="8" name="Content Placeholder 7">
            <a:extLst>
              <a:ext uri="{FF2B5EF4-FFF2-40B4-BE49-F238E27FC236}">
                <a16:creationId xmlns="" xmlns:a16="http://schemas.microsoft.com/office/drawing/2014/main" id="{01832008-EFED-4A40-8DE1-B0F981DAD17D}"/>
              </a:ext>
            </a:extLst>
          </p:cNvPr>
          <p:cNvPicPr>
            <a:picLocks noGrp="1" noChangeAspect="1"/>
          </p:cNvPicPr>
          <p:nvPr>
            <p:ph idx="1"/>
          </p:nvPr>
        </p:nvPicPr>
        <p:blipFill rotWithShape="1">
          <a:blip r:embed="rId3"/>
          <a:srcRect r="1333"/>
          <a:stretch/>
        </p:blipFill>
        <p:spPr>
          <a:xfrm>
            <a:off x="315310" y="1253878"/>
            <a:ext cx="5559974" cy="4220699"/>
          </a:xfrm>
          <a:prstGeom prst="rect">
            <a:avLst/>
          </a:prstGeom>
        </p:spPr>
      </p:pic>
      <p:sp>
        <p:nvSpPr>
          <p:cNvPr id="6" name="Arrow: Curved Up 5">
            <a:extLst>
              <a:ext uri="{FF2B5EF4-FFF2-40B4-BE49-F238E27FC236}">
                <a16:creationId xmlns="" xmlns:a16="http://schemas.microsoft.com/office/drawing/2014/main" id="{370B2FF4-4157-4291-B422-C7D4A3DD8DFE}"/>
              </a:ext>
            </a:extLst>
          </p:cNvPr>
          <p:cNvSpPr/>
          <p:nvPr/>
        </p:nvSpPr>
        <p:spPr>
          <a:xfrm>
            <a:off x="3710867" y="5362112"/>
            <a:ext cx="6782539" cy="133259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4" name="Rounded Rectangle 3"/>
          <p:cNvSpPr/>
          <p:nvPr/>
        </p:nvSpPr>
        <p:spPr>
          <a:xfrm>
            <a:off x="7252138" y="1366345"/>
            <a:ext cx="4351283" cy="3995767"/>
          </a:xfrm>
          <a:prstGeom prst="roundRect">
            <a:avLst/>
          </a:prstGeom>
          <a:solidFill>
            <a:srgbClr val="D632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5 Steps to successful Implementation</a:t>
            </a:r>
          </a:p>
          <a:p>
            <a:pPr algn="ctr"/>
            <a:endParaRPr lang="en-IE" dirty="0"/>
          </a:p>
          <a:p>
            <a:pPr algn="ctr"/>
            <a:endParaRPr lang="en-IE" dirty="0"/>
          </a:p>
          <a:p>
            <a:r>
              <a:rPr lang="en-IE" dirty="0"/>
              <a:t>Step 1: Standardisation</a:t>
            </a:r>
          </a:p>
          <a:p>
            <a:r>
              <a:rPr lang="en-IE" dirty="0"/>
              <a:t>Step 2. Documentation</a:t>
            </a:r>
          </a:p>
          <a:p>
            <a:r>
              <a:rPr lang="en-IE" dirty="0"/>
              <a:t>Step 3. Measurement</a:t>
            </a:r>
          </a:p>
          <a:p>
            <a:r>
              <a:rPr lang="en-IE" dirty="0"/>
              <a:t>Step 4. Education</a:t>
            </a:r>
          </a:p>
          <a:p>
            <a:r>
              <a:rPr lang="en-IE" dirty="0"/>
              <a:t>Step 5. Resources</a:t>
            </a:r>
          </a:p>
          <a:p>
            <a:pPr algn="ctr"/>
            <a:endParaRPr lang="en-IE" dirty="0"/>
          </a:p>
          <a:p>
            <a:pPr algn="ctr"/>
            <a:endParaRPr lang="en-IE" dirty="0"/>
          </a:p>
          <a:p>
            <a:pPr algn="ctr"/>
            <a:endParaRPr lang="en-IE" dirty="0"/>
          </a:p>
          <a:p>
            <a:pPr algn="ctr"/>
            <a:endParaRPr lang="en-IE" dirty="0"/>
          </a:p>
        </p:txBody>
      </p:sp>
    </p:spTree>
    <p:extLst>
      <p:ext uri="{BB962C8B-B14F-4D97-AF65-F5344CB8AC3E}">
        <p14:creationId xmlns:p14="http://schemas.microsoft.com/office/powerpoint/2010/main" val="57170958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108CF9B-FA0B-4107-960B-9ECCC1C7763B}"/>
              </a:ext>
            </a:extLst>
          </p:cNvPr>
          <p:cNvPicPr>
            <a:picLocks noChangeAspect="1"/>
          </p:cNvPicPr>
          <p:nvPr/>
        </p:nvPicPr>
        <p:blipFill>
          <a:blip r:embed="rId2"/>
          <a:stretch>
            <a:fillRect/>
          </a:stretch>
        </p:blipFill>
        <p:spPr>
          <a:xfrm>
            <a:off x="675730" y="1321833"/>
            <a:ext cx="3743870" cy="37854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ounded Rectangle 2"/>
          <p:cNvSpPr/>
          <p:nvPr/>
        </p:nvSpPr>
        <p:spPr>
          <a:xfrm>
            <a:off x="5334876" y="1181101"/>
            <a:ext cx="5904624" cy="4229896"/>
          </a:xfrm>
          <a:prstGeom prst="roundRect">
            <a:avLst/>
          </a:prstGeom>
          <a:solidFill>
            <a:srgbClr val="D632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In complex systems, processes rarely remain static, for many reasons systems are fluid.</a:t>
            </a:r>
          </a:p>
          <a:p>
            <a:pPr algn="ctr"/>
            <a:r>
              <a:rPr lang="en-IE" dirty="0"/>
              <a:t> For this reason, sustaining improvements requires:</a:t>
            </a:r>
          </a:p>
          <a:p>
            <a:pPr algn="ctr"/>
            <a:endParaRPr lang="en-IE" dirty="0"/>
          </a:p>
          <a:p>
            <a:pPr marL="342900" indent="-342900">
              <a:buFont typeface="+mj-lt"/>
              <a:buAutoNum type="arabicPeriod"/>
            </a:pPr>
            <a:r>
              <a:rPr lang="en-IE" dirty="0"/>
              <a:t>Embed the New way</a:t>
            </a:r>
          </a:p>
          <a:p>
            <a:pPr marL="342900" indent="-342900">
              <a:buFont typeface="+mj-lt"/>
              <a:buAutoNum type="arabicPeriod"/>
            </a:pPr>
            <a:r>
              <a:rPr lang="en-IE" dirty="0"/>
              <a:t>Continue to monitor</a:t>
            </a:r>
          </a:p>
          <a:p>
            <a:pPr marL="342900" indent="-342900">
              <a:buFont typeface="+mj-lt"/>
              <a:buAutoNum type="arabicPeriod"/>
            </a:pPr>
            <a:r>
              <a:rPr lang="en-IE" dirty="0"/>
              <a:t>Create opportunities to escalate if problems arise</a:t>
            </a:r>
          </a:p>
          <a:p>
            <a:pPr marL="342900" indent="-342900">
              <a:buFont typeface="+mj-lt"/>
              <a:buAutoNum type="arabicPeriod"/>
            </a:pPr>
            <a:r>
              <a:rPr lang="en-IE" dirty="0"/>
              <a:t>Adjust and adapt-CQI</a:t>
            </a:r>
          </a:p>
          <a:p>
            <a:pPr algn="ctr"/>
            <a:endParaRPr lang="en-IE" dirty="0"/>
          </a:p>
        </p:txBody>
      </p:sp>
      <p:sp>
        <p:nvSpPr>
          <p:cNvPr id="4" name="TextBox 3"/>
          <p:cNvSpPr txBox="1"/>
          <p:nvPr/>
        </p:nvSpPr>
        <p:spPr>
          <a:xfrm>
            <a:off x="1129862" y="189187"/>
            <a:ext cx="7273159" cy="646331"/>
          </a:xfrm>
          <a:prstGeom prst="rect">
            <a:avLst/>
          </a:prstGeom>
          <a:noFill/>
        </p:spPr>
        <p:txBody>
          <a:bodyPr wrap="square" rtlCol="0">
            <a:spAutoFit/>
          </a:bodyPr>
          <a:lstStyle/>
          <a:p>
            <a:r>
              <a:rPr lang="en-IE" sz="3600" dirty="0"/>
              <a:t>Step 9. Sustain improvement</a:t>
            </a:r>
          </a:p>
        </p:txBody>
      </p:sp>
    </p:spTree>
    <p:extLst>
      <p:ext uri="{BB962C8B-B14F-4D97-AF65-F5344CB8AC3E}">
        <p14:creationId xmlns:p14="http://schemas.microsoft.com/office/powerpoint/2010/main" val="392796696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920" y="1097280"/>
            <a:ext cx="10939780" cy="4247317"/>
          </a:xfrm>
          <a:prstGeom prst="rect">
            <a:avLst/>
          </a:prstGeom>
          <a:noFill/>
        </p:spPr>
        <p:txBody>
          <a:bodyPr wrap="square" rtlCol="0">
            <a:spAutoFit/>
          </a:bodyPr>
          <a:lstStyle/>
          <a:p>
            <a:pPr marL="457200" indent="-457200">
              <a:buFont typeface="Arial" panose="020B0604020202020204" pitchFamily="34" charset="0"/>
              <a:buChar char="•"/>
            </a:pPr>
            <a:r>
              <a:rPr lang="en-IE" sz="2800" dirty="0"/>
              <a:t>Explore opportunities to share the findings and learning,</a:t>
            </a:r>
          </a:p>
          <a:p>
            <a:pPr marL="457200" indent="-457200">
              <a:buFont typeface="Arial" panose="020B0604020202020204" pitchFamily="34" charset="0"/>
              <a:buChar char="•"/>
            </a:pPr>
            <a:endParaRPr lang="en-IE" sz="2800" dirty="0"/>
          </a:p>
          <a:p>
            <a:pPr marL="457200" indent="-457200">
              <a:buFont typeface="Arial" panose="020B0604020202020204" pitchFamily="34" charset="0"/>
              <a:buChar char="•"/>
            </a:pPr>
            <a:r>
              <a:rPr lang="en-IE" sz="2800" dirty="0"/>
              <a:t>Think flexibly, </a:t>
            </a:r>
          </a:p>
          <a:p>
            <a:pPr marL="457200" indent="-457200">
              <a:buFont typeface="Arial" panose="020B0604020202020204" pitchFamily="34" charset="0"/>
              <a:buChar char="•"/>
            </a:pPr>
            <a:endParaRPr lang="en-IE" sz="2800" dirty="0"/>
          </a:p>
          <a:p>
            <a:pPr marL="457200" indent="-457200">
              <a:buFont typeface="Arial" panose="020B0604020202020204" pitchFamily="34" charset="0"/>
              <a:buChar char="•"/>
            </a:pPr>
            <a:r>
              <a:rPr lang="en-IE" sz="2800" dirty="0"/>
              <a:t>Understand and respond to local context, </a:t>
            </a:r>
          </a:p>
          <a:p>
            <a:pPr marL="457200" indent="-457200">
              <a:buFont typeface="Arial" panose="020B0604020202020204" pitchFamily="34" charset="0"/>
              <a:buChar char="•"/>
            </a:pPr>
            <a:endParaRPr lang="en-IE" sz="2800" dirty="0"/>
          </a:p>
          <a:p>
            <a:pPr marL="457200" indent="-457200">
              <a:buFont typeface="Arial" panose="020B0604020202020204" pitchFamily="34" charset="0"/>
              <a:buChar char="•"/>
            </a:pPr>
            <a:r>
              <a:rPr lang="en-IE" sz="2800" dirty="0"/>
              <a:t>Adapt the intervention to achieve best fit with different settings. (BMJ 2019)</a:t>
            </a:r>
          </a:p>
          <a:p>
            <a:pPr marL="285750" indent="-285750">
              <a:buFont typeface="Arial" panose="020B0604020202020204" pitchFamily="34" charset="0"/>
              <a:buChar char="•"/>
            </a:pPr>
            <a:endParaRPr lang="en-IE" sz="2800" dirty="0"/>
          </a:p>
          <a:p>
            <a:endParaRPr lang="en-IE" dirty="0"/>
          </a:p>
        </p:txBody>
      </p:sp>
      <p:sp>
        <p:nvSpPr>
          <p:cNvPr id="3" name="TextBox 2"/>
          <p:cNvSpPr txBox="1"/>
          <p:nvPr/>
        </p:nvSpPr>
        <p:spPr>
          <a:xfrm>
            <a:off x="883920" y="243840"/>
            <a:ext cx="9357360" cy="646331"/>
          </a:xfrm>
          <a:prstGeom prst="rect">
            <a:avLst/>
          </a:prstGeom>
          <a:noFill/>
        </p:spPr>
        <p:txBody>
          <a:bodyPr wrap="square" rtlCol="0">
            <a:spAutoFit/>
          </a:bodyPr>
          <a:lstStyle/>
          <a:p>
            <a:r>
              <a:rPr lang="en-IE" sz="3600" dirty="0"/>
              <a:t>Step 10.  Spread Improvement</a:t>
            </a:r>
          </a:p>
        </p:txBody>
      </p:sp>
    </p:spTree>
    <p:extLst>
      <p:ext uri="{BB962C8B-B14F-4D97-AF65-F5344CB8AC3E}">
        <p14:creationId xmlns:p14="http://schemas.microsoft.com/office/powerpoint/2010/main" val="354146247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E908C316-B38B-421B-AD64-AA279DD9B78E}"/>
              </a:ext>
            </a:extLst>
          </p:cNvPr>
          <p:cNvGraphicFramePr/>
          <p:nvPr>
            <p:extLst>
              <p:ext uri="{D42A27DB-BD31-4B8C-83A1-F6EECF244321}">
                <p14:modId xmlns:p14="http://schemas.microsoft.com/office/powerpoint/2010/main" val="2607311930"/>
              </p:ext>
            </p:extLst>
          </p:nvPr>
        </p:nvGraphicFramePr>
        <p:xfrm>
          <a:off x="266499" y="862607"/>
          <a:ext cx="11333417" cy="551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 xmlns:a16="http://schemas.microsoft.com/office/drawing/2014/main" id="{EA057A25-408F-4EC2-8CAF-F18335EBE150}"/>
              </a:ext>
            </a:extLst>
          </p:cNvPr>
          <p:cNvSpPr txBox="1"/>
          <p:nvPr/>
        </p:nvSpPr>
        <p:spPr>
          <a:xfrm>
            <a:off x="-1" y="76200"/>
            <a:ext cx="12107917" cy="584775"/>
          </a:xfrm>
          <a:prstGeom prst="rect">
            <a:avLst/>
          </a:prstGeom>
          <a:noFill/>
        </p:spPr>
        <p:txBody>
          <a:bodyPr wrap="square" rtlCol="0">
            <a:spAutoFit/>
          </a:bodyPr>
          <a:lstStyle/>
          <a:p>
            <a:r>
              <a:rPr lang="en-US" dirty="0"/>
              <a:t>        </a:t>
            </a:r>
            <a:r>
              <a:rPr lang="en-US" sz="3200" dirty="0">
                <a:latin typeface="+mj-lt"/>
              </a:rPr>
              <a:t>4 Essential Elements to support Quality Improvement</a:t>
            </a:r>
            <a:endParaRPr lang="en-IE" sz="3200" dirty="0">
              <a:latin typeface="+mj-lt"/>
            </a:endParaRPr>
          </a:p>
        </p:txBody>
      </p:sp>
    </p:spTree>
    <p:extLst>
      <p:ext uri="{BB962C8B-B14F-4D97-AF65-F5344CB8AC3E}">
        <p14:creationId xmlns:p14="http://schemas.microsoft.com/office/powerpoint/2010/main" val="86722263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92" y="1"/>
            <a:ext cx="7884829" cy="1907458"/>
          </a:xfrm>
        </p:spPr>
        <p:txBody>
          <a:bodyPr anchor="ctr">
            <a:normAutofit/>
          </a:bodyPr>
          <a:lstStyle/>
          <a:p>
            <a:pPr algn="ctr"/>
            <a:r>
              <a:rPr lang="en-IE" sz="3600" b="1" dirty="0">
                <a:latin typeface="Arial" panose="020B0604020202020204" pitchFamily="34" charset="0"/>
                <a:cs typeface="Arial" panose="020B0604020202020204" pitchFamily="34" charset="0"/>
              </a:rPr>
              <a:t>What is Quality Improvement</a:t>
            </a:r>
          </a:p>
        </p:txBody>
      </p:sp>
      <p:sp>
        <p:nvSpPr>
          <p:cNvPr id="3" name="Content Placeholder 2"/>
          <p:cNvSpPr>
            <a:spLocks noGrp="1"/>
          </p:cNvSpPr>
          <p:nvPr>
            <p:ph idx="1"/>
          </p:nvPr>
        </p:nvSpPr>
        <p:spPr>
          <a:xfrm>
            <a:off x="166492" y="1324303"/>
            <a:ext cx="6465535" cy="4510047"/>
          </a:xfrm>
        </p:spPr>
        <p:txBody>
          <a:bodyPr anchor="ctr">
            <a:normAutofit fontScale="25000" lnSpcReduction="20000"/>
          </a:bodyPr>
          <a:lstStyle/>
          <a:p>
            <a:pPr marL="0" indent="0">
              <a:buNone/>
            </a:pPr>
            <a:endParaRPr lang="en-IE" sz="1100" b="1" dirty="0">
              <a:solidFill>
                <a:schemeClr val="tx1">
                  <a:alpha val="60000"/>
                </a:schemeClr>
              </a:solidFill>
            </a:endParaRPr>
          </a:p>
          <a:p>
            <a:pPr marL="0" indent="0">
              <a:buNone/>
            </a:pPr>
            <a:endParaRPr lang="en-IE" sz="1100" b="1" dirty="0">
              <a:solidFill>
                <a:schemeClr val="tx1">
                  <a:alpha val="60000"/>
                </a:schemeClr>
              </a:solidFill>
            </a:endParaRPr>
          </a:p>
          <a:p>
            <a:pPr marL="0" indent="0">
              <a:buNone/>
            </a:pPr>
            <a:endParaRPr lang="en-IE" sz="1100" b="1" dirty="0">
              <a:solidFill>
                <a:schemeClr val="tx1">
                  <a:alpha val="60000"/>
                </a:schemeClr>
              </a:solidFill>
            </a:endParaRPr>
          </a:p>
          <a:p>
            <a:pPr marL="0" indent="0">
              <a:buNone/>
            </a:pPr>
            <a:endParaRPr lang="en-US" sz="7200" b="1" i="1" dirty="0">
              <a:solidFill>
                <a:schemeClr val="tx1">
                  <a:alpha val="60000"/>
                </a:schemeClr>
              </a:solidFill>
              <a:latin typeface="Arial" panose="020B0604020202020204" pitchFamily="34" charset="0"/>
              <a:cs typeface="Arial" panose="020B0604020202020204" pitchFamily="34" charset="0"/>
            </a:endParaRPr>
          </a:p>
          <a:p>
            <a:pPr marL="0" indent="0">
              <a:buNone/>
            </a:pPr>
            <a:r>
              <a:rPr lang="en-US" sz="9600" b="1" i="1" dirty="0">
                <a:solidFill>
                  <a:schemeClr val="tx1">
                    <a:alpha val="60000"/>
                  </a:schemeClr>
                </a:solidFill>
                <a:latin typeface="Arial" panose="020B0604020202020204" pitchFamily="34" charset="0"/>
                <a:cs typeface="Arial" panose="020B0604020202020204" pitchFamily="34" charset="0"/>
              </a:rPr>
              <a:t>Definition-</a:t>
            </a:r>
            <a:endParaRPr lang="en-US" sz="9600" i="1" dirty="0">
              <a:solidFill>
                <a:schemeClr val="tx1">
                  <a:alpha val="60000"/>
                </a:schemeClr>
              </a:solidFill>
              <a:latin typeface="Arial" panose="020B0604020202020204" pitchFamily="34" charset="0"/>
              <a:cs typeface="Arial" panose="020B0604020202020204" pitchFamily="34" charset="0"/>
            </a:endParaRPr>
          </a:p>
          <a:p>
            <a:pPr marL="0" indent="0">
              <a:buNone/>
            </a:pPr>
            <a:r>
              <a:rPr lang="en-US" sz="16000" i="1" dirty="0">
                <a:solidFill>
                  <a:schemeClr val="tx1">
                    <a:alpha val="60000"/>
                  </a:schemeClr>
                </a:solidFill>
                <a:latin typeface="Arial" panose="020B0604020202020204" pitchFamily="34" charset="0"/>
                <a:cs typeface="Arial" panose="020B0604020202020204" pitchFamily="34" charset="0"/>
              </a:rPr>
              <a:t>Combined and </a:t>
            </a:r>
            <a:r>
              <a:rPr lang="en-US" sz="16000" b="1" i="1" dirty="0">
                <a:solidFill>
                  <a:schemeClr val="tx1">
                    <a:alpha val="60000"/>
                  </a:schemeClr>
                </a:solidFill>
                <a:latin typeface="Arial" panose="020B0604020202020204" pitchFamily="34" charset="0"/>
                <a:cs typeface="Arial" panose="020B0604020202020204" pitchFamily="34" charset="0"/>
              </a:rPr>
              <a:t>unceasing efforts of everyone</a:t>
            </a:r>
            <a:r>
              <a:rPr lang="en-US" sz="16000" i="1" dirty="0">
                <a:solidFill>
                  <a:schemeClr val="tx1">
                    <a:alpha val="60000"/>
                  </a:schemeClr>
                </a:solidFill>
                <a:latin typeface="Arial" panose="020B0604020202020204" pitchFamily="34" charset="0"/>
                <a:cs typeface="Arial" panose="020B0604020202020204" pitchFamily="34" charset="0"/>
              </a:rPr>
              <a:t> </a:t>
            </a:r>
            <a:r>
              <a:rPr lang="en-US" sz="16000" b="1" i="1" dirty="0">
                <a:solidFill>
                  <a:schemeClr val="tx1">
                    <a:alpha val="60000"/>
                  </a:schemeClr>
                </a:solidFill>
                <a:latin typeface="Arial" panose="020B0604020202020204" pitchFamily="34" charset="0"/>
                <a:cs typeface="Arial" panose="020B0604020202020204" pitchFamily="34" charset="0"/>
              </a:rPr>
              <a:t>to </a:t>
            </a:r>
            <a:r>
              <a:rPr lang="en-US" sz="16000" b="1" i="1" dirty="0">
                <a:solidFill>
                  <a:srgbClr val="FF0000">
                    <a:alpha val="60000"/>
                  </a:srgbClr>
                </a:solidFill>
                <a:latin typeface="Arial" panose="020B0604020202020204" pitchFamily="34" charset="0"/>
                <a:cs typeface="Arial" panose="020B0604020202020204" pitchFamily="34" charset="0"/>
              </a:rPr>
              <a:t>make the changes </a:t>
            </a:r>
            <a:r>
              <a:rPr lang="en-US" sz="16000" i="1" dirty="0">
                <a:solidFill>
                  <a:schemeClr val="tx1">
                    <a:alpha val="60000"/>
                  </a:schemeClr>
                </a:solidFill>
                <a:latin typeface="Arial" panose="020B0604020202020204" pitchFamily="34" charset="0"/>
                <a:cs typeface="Arial" panose="020B0604020202020204" pitchFamily="34" charset="0"/>
              </a:rPr>
              <a:t>that will lead to:</a:t>
            </a:r>
          </a:p>
          <a:p>
            <a:pPr marL="0" indent="0">
              <a:buNone/>
            </a:pPr>
            <a:endParaRPr lang="en-IE" sz="9600" dirty="0">
              <a:solidFill>
                <a:schemeClr val="tx1">
                  <a:alpha val="60000"/>
                </a:schemeClr>
              </a:solidFill>
              <a:latin typeface="Arial" panose="020B0604020202020204" pitchFamily="34" charset="0"/>
              <a:cs typeface="Arial" panose="020B0604020202020204" pitchFamily="34" charset="0"/>
            </a:endParaRPr>
          </a:p>
          <a:p>
            <a:pPr marL="0" indent="0">
              <a:buNone/>
            </a:pPr>
            <a:r>
              <a:rPr lang="en-US" sz="8000" dirty="0">
                <a:solidFill>
                  <a:schemeClr val="tx1">
                    <a:alpha val="60000"/>
                  </a:schemeClr>
                </a:solidFill>
                <a:latin typeface="Arial" panose="020B0604020202020204" pitchFamily="34" charset="0"/>
                <a:cs typeface="Arial" panose="020B0604020202020204" pitchFamily="34" charset="0"/>
              </a:rPr>
              <a:t>( </a:t>
            </a:r>
            <a:r>
              <a:rPr lang="en-US" sz="8000" dirty="0" err="1">
                <a:solidFill>
                  <a:schemeClr val="tx1">
                    <a:alpha val="60000"/>
                  </a:schemeClr>
                </a:solidFill>
                <a:latin typeface="Arial" panose="020B0604020202020204" pitchFamily="34" charset="0"/>
                <a:cs typeface="Arial" panose="020B0604020202020204" pitchFamily="34" charset="0"/>
              </a:rPr>
              <a:t>Batalden</a:t>
            </a:r>
            <a:r>
              <a:rPr lang="en-US" sz="8000" dirty="0">
                <a:solidFill>
                  <a:schemeClr val="tx1">
                    <a:alpha val="60000"/>
                  </a:schemeClr>
                </a:solidFill>
                <a:latin typeface="Arial" panose="020B0604020202020204" pitchFamily="34" charset="0"/>
                <a:cs typeface="Arial" panose="020B0604020202020204" pitchFamily="34" charset="0"/>
              </a:rPr>
              <a:t> and Davidoff 2007)</a:t>
            </a:r>
          </a:p>
          <a:p>
            <a:endParaRPr lang="en-IE" sz="2400" i="1" dirty="0">
              <a:solidFill>
                <a:schemeClr val="tx1">
                  <a:alpha val="60000"/>
                </a:schemeClr>
              </a:solidFill>
              <a:latin typeface="Arial" panose="020B0604020202020204" pitchFamily="34" charset="0"/>
              <a:cs typeface="Arial" panose="020B0604020202020204" pitchFamily="34" charset="0"/>
            </a:endParaRPr>
          </a:p>
          <a:p>
            <a:endParaRPr lang="en-IE" sz="2400" i="1" dirty="0">
              <a:solidFill>
                <a:schemeClr val="tx1">
                  <a:alpha val="60000"/>
                </a:schemeClr>
              </a:solidFill>
              <a:latin typeface="Arial" panose="020B0604020202020204" pitchFamily="34" charset="0"/>
              <a:cs typeface="Arial" panose="020B0604020202020204" pitchFamily="34" charset="0"/>
            </a:endParaRPr>
          </a:p>
          <a:p>
            <a:pPr lvl="0"/>
            <a:endParaRPr lang="en-IE" sz="1100" dirty="0">
              <a:solidFill>
                <a:schemeClr val="tx1">
                  <a:alpha val="60000"/>
                </a:schemeClr>
              </a:solidFill>
            </a:endParaRPr>
          </a:p>
          <a:p>
            <a:pPr marL="0" indent="0">
              <a:buNone/>
            </a:pPr>
            <a:endParaRPr lang="en-US" sz="1100" dirty="0">
              <a:solidFill>
                <a:schemeClr val="tx1">
                  <a:alpha val="60000"/>
                </a:schemeClr>
              </a:solidFill>
            </a:endParaRPr>
          </a:p>
          <a:p>
            <a:pPr marL="0" indent="0">
              <a:buNone/>
            </a:pPr>
            <a:r>
              <a:rPr lang="en-US" sz="1100" dirty="0">
                <a:solidFill>
                  <a:schemeClr val="tx1">
                    <a:alpha val="60000"/>
                  </a:schemeClr>
                </a:solidFill>
              </a:rPr>
              <a:t>			</a:t>
            </a:r>
            <a:endParaRPr lang="en-IE" sz="1100" dirty="0">
              <a:solidFill>
                <a:schemeClr val="tx1">
                  <a:alpha val="60000"/>
                </a:schemeClr>
              </a:solidFill>
            </a:endParaRPr>
          </a:p>
        </p:txBody>
      </p:sp>
      <p:sp>
        <p:nvSpPr>
          <p:cNvPr id="5" name="TextBox 4">
            <a:extLst>
              <a:ext uri="{FF2B5EF4-FFF2-40B4-BE49-F238E27FC236}">
                <a16:creationId xmlns="" xmlns:a16="http://schemas.microsoft.com/office/drawing/2014/main" id="{4C50BDFE-B1F6-453A-9893-1E9D6B123CA6}"/>
              </a:ext>
            </a:extLst>
          </p:cNvPr>
          <p:cNvSpPr txBox="1"/>
          <p:nvPr/>
        </p:nvSpPr>
        <p:spPr>
          <a:xfrm>
            <a:off x="498764" y="5834351"/>
            <a:ext cx="1091460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7" name="Picture 6" descr="RCSI Hospitals Logo_RGB_A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4121" y="162711"/>
            <a:ext cx="3048399" cy="814039"/>
          </a:xfrm>
          <a:prstGeom prst="rect">
            <a:avLst/>
          </a:prstGeom>
        </p:spPr>
      </p:pic>
      <p:graphicFrame>
        <p:nvGraphicFramePr>
          <p:cNvPr id="4" name="Diagram 3"/>
          <p:cNvGraphicFramePr/>
          <p:nvPr/>
        </p:nvGraphicFramePr>
        <p:xfrm>
          <a:off x="5178096" y="113946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688194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493" y="315310"/>
            <a:ext cx="11791507" cy="7294305"/>
          </a:xfrm>
          <a:prstGeom prst="rect">
            <a:avLst/>
          </a:prstGeom>
          <a:noFill/>
        </p:spPr>
        <p:txBody>
          <a:bodyPr wrap="square" rtlCol="0">
            <a:spAutoFit/>
          </a:bodyPr>
          <a:lstStyle/>
          <a:p>
            <a:r>
              <a:rPr lang="en-IE" sz="3600" b="1" dirty="0"/>
              <a:t>Stages of a QI approach</a:t>
            </a:r>
          </a:p>
          <a:p>
            <a:endParaRPr lang="en-IE" dirty="0"/>
          </a:p>
          <a:p>
            <a:pPr marL="457200" indent="-457200">
              <a:buFont typeface="+mj-lt"/>
              <a:buAutoNum type="arabicPeriod"/>
            </a:pPr>
            <a:r>
              <a:rPr lang="en-IE" sz="2000" dirty="0">
                <a:latin typeface="+mj-lt"/>
                <a:cs typeface="Arial" panose="020B0604020202020204" pitchFamily="34" charset="0"/>
              </a:rPr>
              <a:t>Create your Team + identify a Team Lead and build the will</a:t>
            </a:r>
          </a:p>
          <a:p>
            <a:pPr marL="457200" indent="-457200">
              <a:buFont typeface="+mj-lt"/>
              <a:buAutoNum type="arabicPeriod"/>
            </a:pPr>
            <a:endParaRPr lang="en-IE" sz="2000" dirty="0">
              <a:latin typeface="+mj-lt"/>
              <a:cs typeface="Arial" panose="020B0604020202020204" pitchFamily="34" charset="0"/>
            </a:endParaRPr>
          </a:p>
          <a:p>
            <a:pPr marL="457200" indent="-457200">
              <a:buFont typeface="+mj-lt"/>
              <a:buAutoNum type="arabicPeriod"/>
            </a:pPr>
            <a:r>
              <a:rPr lang="en-IE" sz="2000" dirty="0">
                <a:latin typeface="+mj-lt"/>
                <a:cs typeface="Arial" panose="020B0604020202020204" pitchFamily="34" charset="0"/>
              </a:rPr>
              <a:t>Understand the problem-  use data and experience</a:t>
            </a:r>
          </a:p>
          <a:p>
            <a:pPr marL="457200" indent="-457200">
              <a:buFont typeface="+mj-lt"/>
              <a:buAutoNum type="arabicPeriod"/>
            </a:pPr>
            <a:endParaRPr lang="en-IE" sz="2000" dirty="0">
              <a:latin typeface="+mj-lt"/>
              <a:cs typeface="Arial" panose="020B0604020202020204" pitchFamily="34" charset="0"/>
            </a:endParaRPr>
          </a:p>
          <a:p>
            <a:pPr marL="457200" indent="-457200">
              <a:buFont typeface="+mj-lt"/>
              <a:buAutoNum type="arabicPeriod"/>
            </a:pPr>
            <a:r>
              <a:rPr lang="en-IE" sz="2000" dirty="0">
                <a:latin typeface="+mj-lt"/>
                <a:cs typeface="Arial" panose="020B0604020202020204" pitchFamily="34" charset="0"/>
              </a:rPr>
              <a:t>Identify a change- it may be  a standard, best practice or your own ideas</a:t>
            </a:r>
          </a:p>
          <a:p>
            <a:pPr marL="457200" indent="-457200">
              <a:buFont typeface="+mj-lt"/>
              <a:buAutoNum type="arabicPeriod"/>
            </a:pPr>
            <a:endParaRPr lang="en-IE" sz="2000" dirty="0">
              <a:latin typeface="+mj-lt"/>
              <a:cs typeface="Arial" panose="020B0604020202020204" pitchFamily="34" charset="0"/>
            </a:endParaRPr>
          </a:p>
          <a:p>
            <a:pPr marL="457200" indent="-457200">
              <a:buFont typeface="+mj-lt"/>
              <a:buAutoNum type="arabicPeriod"/>
            </a:pPr>
            <a:r>
              <a:rPr lang="en-IE" sz="2000" dirty="0">
                <a:latin typeface="+mj-lt"/>
                <a:cs typeface="Arial" panose="020B0604020202020204" pitchFamily="34" charset="0"/>
              </a:rPr>
              <a:t>Agree your aim- gives a focus, clarity on what you want to achieve , a target and a timeframe</a:t>
            </a:r>
          </a:p>
          <a:p>
            <a:pPr marL="457200" indent="-457200">
              <a:buFont typeface="+mj-lt"/>
              <a:buAutoNum type="arabicPeriod"/>
            </a:pPr>
            <a:endParaRPr lang="en-IE" sz="2000" dirty="0">
              <a:latin typeface="+mj-lt"/>
              <a:cs typeface="Arial" panose="020B0604020202020204" pitchFamily="34" charset="0"/>
            </a:endParaRPr>
          </a:p>
          <a:p>
            <a:pPr marL="457200" indent="-457200">
              <a:buFont typeface="+mj-lt"/>
              <a:buAutoNum type="arabicPeriod"/>
            </a:pPr>
            <a:r>
              <a:rPr lang="en-IE" sz="2000" dirty="0">
                <a:latin typeface="+mj-lt"/>
                <a:cs typeface="Arial" panose="020B0604020202020204" pitchFamily="34" charset="0"/>
              </a:rPr>
              <a:t>Test the change- Small tests , quickly and study the impact, Repeat tests as required</a:t>
            </a:r>
          </a:p>
          <a:p>
            <a:pPr marL="457200" indent="-457200">
              <a:buFont typeface="+mj-lt"/>
              <a:buAutoNum type="arabicPeriod"/>
            </a:pPr>
            <a:endParaRPr lang="en-IE" sz="2000" dirty="0">
              <a:latin typeface="+mj-lt"/>
              <a:cs typeface="Arial" panose="020B0604020202020204" pitchFamily="34" charset="0"/>
            </a:endParaRPr>
          </a:p>
          <a:p>
            <a:pPr marL="457200" indent="-457200">
              <a:buFont typeface="+mj-lt"/>
              <a:buAutoNum type="arabicPeriod"/>
            </a:pPr>
            <a:r>
              <a:rPr lang="en-IE" sz="2000" dirty="0">
                <a:latin typeface="+mj-lt"/>
                <a:cs typeface="Arial" panose="020B0604020202020204" pitchFamily="34" charset="0"/>
              </a:rPr>
              <a:t>Use measurement both outcome and process </a:t>
            </a:r>
          </a:p>
          <a:p>
            <a:pPr marL="457200" indent="-457200">
              <a:buFont typeface="+mj-lt"/>
              <a:buAutoNum type="arabicPeriod"/>
            </a:pPr>
            <a:endParaRPr lang="en-IE" sz="2000" dirty="0">
              <a:latin typeface="+mj-lt"/>
              <a:cs typeface="Arial" panose="020B0604020202020204" pitchFamily="34" charset="0"/>
            </a:endParaRPr>
          </a:p>
          <a:p>
            <a:pPr marL="457200" indent="-457200">
              <a:buFont typeface="+mj-lt"/>
              <a:buAutoNum type="arabicPeriod"/>
            </a:pPr>
            <a:r>
              <a:rPr lang="en-IE" sz="2000" dirty="0">
                <a:latin typeface="+mj-lt"/>
                <a:cs typeface="Arial" panose="020B0604020202020204" pitchFamily="34" charset="0"/>
              </a:rPr>
              <a:t>When improvement is achieved- Implement</a:t>
            </a:r>
          </a:p>
          <a:p>
            <a:pPr marL="457200" indent="-457200">
              <a:buFont typeface="+mj-lt"/>
              <a:buAutoNum type="arabicPeriod"/>
            </a:pPr>
            <a:endParaRPr lang="en-IE" sz="2000" dirty="0">
              <a:latin typeface="+mj-lt"/>
              <a:cs typeface="Arial" panose="020B0604020202020204" pitchFamily="34" charset="0"/>
            </a:endParaRPr>
          </a:p>
          <a:p>
            <a:pPr marL="457200" indent="-457200">
              <a:buFont typeface="+mj-lt"/>
              <a:buAutoNum type="arabicPeriod"/>
            </a:pPr>
            <a:r>
              <a:rPr lang="en-IE" sz="2000" dirty="0">
                <a:latin typeface="+mj-lt"/>
                <a:cs typeface="Arial" panose="020B0604020202020204" pitchFamily="34" charset="0"/>
              </a:rPr>
              <a:t>Sustain</a:t>
            </a:r>
          </a:p>
          <a:p>
            <a:pPr marL="457200" indent="-457200">
              <a:buFont typeface="+mj-lt"/>
              <a:buAutoNum type="arabicPeriod"/>
            </a:pPr>
            <a:endParaRPr lang="en-IE" sz="2000" dirty="0">
              <a:latin typeface="+mj-lt"/>
              <a:cs typeface="Arial" panose="020B0604020202020204" pitchFamily="34" charset="0"/>
            </a:endParaRPr>
          </a:p>
          <a:p>
            <a:pPr marL="457200" indent="-457200">
              <a:buFont typeface="+mj-lt"/>
              <a:buAutoNum type="arabicPeriod"/>
            </a:pPr>
            <a:r>
              <a:rPr lang="en-IE" sz="2000" dirty="0">
                <a:latin typeface="+mj-lt"/>
                <a:cs typeface="Arial" panose="020B0604020202020204" pitchFamily="34" charset="0"/>
              </a:rPr>
              <a:t>Spread </a:t>
            </a:r>
          </a:p>
          <a:p>
            <a:endParaRPr lang="en-IE" dirty="0"/>
          </a:p>
          <a:p>
            <a:endParaRPr lang="en-IE" dirty="0"/>
          </a:p>
          <a:p>
            <a:endParaRPr lang="en-IE"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243748" y="74428"/>
            <a:ext cx="2948252" cy="1249489"/>
          </a:xfrm>
          <a:prstGeom prst="rect">
            <a:avLst/>
          </a:prstGeom>
          <a:noFill/>
        </p:spPr>
      </p:pic>
    </p:spTree>
    <p:extLst>
      <p:ext uri="{BB962C8B-B14F-4D97-AF65-F5344CB8AC3E}">
        <p14:creationId xmlns:p14="http://schemas.microsoft.com/office/powerpoint/2010/main" val="352844847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596900"/>
            <a:ext cx="11125200" cy="5632312"/>
          </a:xfrm>
          <a:prstGeom prst="rect">
            <a:avLst/>
          </a:prstGeom>
          <a:noFill/>
        </p:spPr>
        <p:txBody>
          <a:bodyPr wrap="square" rtlCol="0">
            <a:spAutoFit/>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p:txBody>
      </p:sp>
      <p:pic>
        <p:nvPicPr>
          <p:cNvPr id="3" name="Picture 2" descr="&quot;Thank you&quot; Goes a Long Way - FAMVIN News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596900"/>
            <a:ext cx="10058400" cy="4203699"/>
          </a:xfrm>
          <a:prstGeom prst="rect">
            <a:avLst/>
          </a:prstGeom>
        </p:spPr>
      </p:pic>
    </p:spTree>
    <p:extLst>
      <p:ext uri="{BB962C8B-B14F-4D97-AF65-F5344CB8AC3E}">
        <p14:creationId xmlns:p14="http://schemas.microsoft.com/office/powerpoint/2010/main" val="261109549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0608" t="39000" r="19676" b="7425"/>
          <a:stretch/>
        </p:blipFill>
        <p:spPr bwMode="auto">
          <a:xfrm>
            <a:off x="134755" y="250258"/>
            <a:ext cx="11752446" cy="5688530"/>
          </a:xfrm>
          <a:prstGeom prst="rect">
            <a:avLst/>
          </a:prstGeom>
          <a:ln>
            <a:solidFill>
              <a:schemeClr val="tx1"/>
            </a:solidFill>
          </a:ln>
          <a:extLst>
            <a:ext uri="{53640926-AAD7-44d8-BBD7-CCE9431645EC}">
              <a14:shadowObscured xmlns:a14="http://schemas.microsoft.com/office/drawing/2010/main"/>
            </a:ext>
          </a:extLst>
        </p:spPr>
      </p:pic>
      <p:sp>
        <p:nvSpPr>
          <p:cNvPr id="3" name="TextBox 2"/>
          <p:cNvSpPr txBox="1"/>
          <p:nvPr/>
        </p:nvSpPr>
        <p:spPr>
          <a:xfrm>
            <a:off x="356135" y="6294922"/>
            <a:ext cx="775796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entury Gothic" panose="020B0502020202020204"/>
                <a:ea typeface="+mn-ea"/>
                <a:cs typeface="+mn-cs"/>
              </a:rPr>
              <a:t>Ref: Penny Pereira, The Health Foundation Q Managing Director</a:t>
            </a:r>
          </a:p>
        </p:txBody>
      </p:sp>
    </p:spTree>
    <p:extLst>
      <p:ext uri="{BB962C8B-B14F-4D97-AF65-F5344CB8AC3E}">
        <p14:creationId xmlns:p14="http://schemas.microsoft.com/office/powerpoint/2010/main" val="85833909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nvGraphicFramePr>
        <p:xfrm>
          <a:off x="643773" y="1732547"/>
          <a:ext cx="4763338" cy="424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us 5"/>
          <p:cNvSpPr/>
          <p:nvPr/>
        </p:nvSpPr>
        <p:spPr>
          <a:xfrm>
            <a:off x="5717628" y="2627148"/>
            <a:ext cx="1051034" cy="127219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p:cNvSpPr/>
          <p:nvPr/>
        </p:nvSpPr>
        <p:spPr>
          <a:xfrm>
            <a:off x="643773" y="295962"/>
            <a:ext cx="7252306"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a:noFill/>
                </a:ln>
                <a:solidFill>
                  <a:srgbClr val="002060"/>
                </a:solidFill>
                <a:effectLst/>
                <a:uLnTx/>
                <a:uFillTx/>
                <a:latin typeface="Arial Rounded MT Bold" panose="020F0704030504030204" pitchFamily="34" charset="0"/>
                <a:ea typeface="+mn-ea"/>
                <a:cs typeface="Arial" panose="020B0604020202020204" pitchFamily="34" charset="0"/>
              </a:rPr>
              <a:t>What is required for Quality Improvement</a:t>
            </a:r>
            <a:endParaRPr kumimoji="0" lang="en-IE" sz="2800" b="0" i="0" u="none" strike="noStrike" kern="1200" cap="none" spc="0" normalizeH="0" baseline="0" noProof="0" dirty="0">
              <a:ln>
                <a:noFill/>
              </a:ln>
              <a:solidFill>
                <a:srgbClr val="002060"/>
              </a:solidFill>
              <a:effectLst/>
              <a:uLnTx/>
              <a:uFillTx/>
              <a:latin typeface="Arial Rounded MT Bold" panose="020F0704030504030204" pitchFamily="34" charset="0"/>
              <a:ea typeface="+mn-ea"/>
            </a:endParaRPr>
          </a:p>
        </p:txBody>
      </p:sp>
      <p:pic>
        <p:nvPicPr>
          <p:cNvPr id="7" name="Picture 2" descr="Picture 2"/>
          <p:cNvPicPr>
            <a:picLocks noChangeAspect="1"/>
          </p:cNvPicPr>
          <p:nvPr/>
        </p:nvPicPr>
        <p:blipFill>
          <a:blip r:embed="rId8"/>
          <a:stretch>
            <a:fillRect/>
          </a:stretch>
        </p:blipFill>
        <p:spPr>
          <a:xfrm>
            <a:off x="7260234" y="1512020"/>
            <a:ext cx="3704099" cy="4600913"/>
          </a:xfrm>
          <a:prstGeom prst="rect">
            <a:avLst/>
          </a:prstGeom>
          <a:ln w="12700">
            <a:miter lim="400000"/>
          </a:ln>
        </p:spPr>
      </p:pic>
    </p:spTree>
    <p:extLst>
      <p:ext uri="{BB962C8B-B14F-4D97-AF65-F5344CB8AC3E}">
        <p14:creationId xmlns:p14="http://schemas.microsoft.com/office/powerpoint/2010/main" val="289866378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592" y="-439699"/>
            <a:ext cx="11341210" cy="1507067"/>
          </a:xfrm>
        </p:spPr>
        <p:txBody>
          <a:bodyPr>
            <a:normAutofit/>
          </a:bodyPr>
          <a:lstStyle/>
          <a:p>
            <a:r>
              <a:rPr lang="en-IE" cap="none" dirty="0">
                <a:solidFill>
                  <a:srgbClr val="FFFFFF"/>
                </a:solidFill>
              </a:rPr>
              <a:t>Benefits of using a QI approach</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002743" y="-226580"/>
            <a:ext cx="2948252" cy="1975799"/>
          </a:xfrm>
          <a:prstGeom prst="rect">
            <a:avLst/>
          </a:prstGeom>
          <a:noFill/>
        </p:spPr>
      </p:pic>
      <p:grpSp>
        <p:nvGrpSpPr>
          <p:cNvPr id="4" name="Group 3"/>
          <p:cNvGrpSpPr/>
          <p:nvPr/>
        </p:nvGrpSpPr>
        <p:grpSpPr>
          <a:xfrm>
            <a:off x="1925104" y="874614"/>
            <a:ext cx="6407889" cy="5592016"/>
            <a:chOff x="1925104" y="874614"/>
            <a:chExt cx="6407889" cy="5592016"/>
          </a:xfrm>
        </p:grpSpPr>
        <p:sp>
          <p:nvSpPr>
            <p:cNvPr id="7" name="Circular Arrow 6"/>
            <p:cNvSpPr/>
            <p:nvPr/>
          </p:nvSpPr>
          <p:spPr>
            <a:xfrm>
              <a:off x="2333040" y="874614"/>
              <a:ext cx="5592016" cy="5592016"/>
            </a:xfrm>
            <a:prstGeom prst="circularArrow">
              <a:avLst>
                <a:gd name="adj1" fmla="val 5544"/>
                <a:gd name="adj2" fmla="val 330680"/>
                <a:gd name="adj3" fmla="val 14501840"/>
                <a:gd name="adj4" fmla="val 16958206"/>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4249970" y="912068"/>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63" tIns="100063" rIns="100063" bIns="100063" numCol="1" spcCol="1270" anchor="ctr" anchorCtr="0">
              <a:noAutofit/>
            </a:bodyPr>
            <a:lstStyle/>
            <a:p>
              <a:pPr lvl="0" algn="ctr" defTabSz="666750">
                <a:lnSpc>
                  <a:spcPct val="90000"/>
                </a:lnSpc>
                <a:spcBef>
                  <a:spcPct val="0"/>
                </a:spcBef>
                <a:spcAft>
                  <a:spcPct val="35000"/>
                </a:spcAft>
              </a:pPr>
              <a:r>
                <a:rPr lang="en-US" sz="1500" kern="1200" dirty="0"/>
                <a:t>Difficult</a:t>
              </a:r>
            </a:p>
          </p:txBody>
        </p:sp>
        <p:sp>
          <p:nvSpPr>
            <p:cNvPr id="9" name="Freeform 8"/>
            <p:cNvSpPr/>
            <p:nvPr/>
          </p:nvSpPr>
          <p:spPr>
            <a:xfrm>
              <a:off x="6114369" y="1809915"/>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63" tIns="100063" rIns="100063" bIns="100063" numCol="1" spcCol="1270" anchor="ctr" anchorCtr="0">
              <a:noAutofit/>
            </a:bodyPr>
            <a:lstStyle/>
            <a:p>
              <a:pPr lvl="0" algn="ctr" defTabSz="666750">
                <a:lnSpc>
                  <a:spcPct val="90000"/>
                </a:lnSpc>
                <a:spcBef>
                  <a:spcPct val="0"/>
                </a:spcBef>
                <a:spcAft>
                  <a:spcPct val="35000"/>
                </a:spcAft>
              </a:pPr>
              <a:r>
                <a:rPr lang="en-US" sz="1500" kern="1200" dirty="0"/>
                <a:t>Trying to change embedded practices</a:t>
              </a:r>
            </a:p>
          </p:txBody>
        </p:sp>
        <p:sp>
          <p:nvSpPr>
            <p:cNvPr id="10" name="Freeform 9"/>
            <p:cNvSpPr/>
            <p:nvPr/>
          </p:nvSpPr>
          <p:spPr>
            <a:xfrm>
              <a:off x="6574837" y="3827359"/>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63" tIns="100063" rIns="100063" bIns="100063" numCol="1" spcCol="1270" anchor="ctr" anchorCtr="0">
              <a:noAutofit/>
            </a:bodyPr>
            <a:lstStyle/>
            <a:p>
              <a:pPr lvl="0" algn="ctr" defTabSz="666750">
                <a:lnSpc>
                  <a:spcPct val="90000"/>
                </a:lnSpc>
                <a:spcBef>
                  <a:spcPct val="0"/>
                </a:spcBef>
                <a:spcAft>
                  <a:spcPct val="35000"/>
                </a:spcAft>
              </a:pPr>
              <a:r>
                <a:rPr lang="en-US" sz="1500" kern="1200" dirty="0"/>
                <a:t>Multiple professions</a:t>
              </a:r>
            </a:p>
          </p:txBody>
        </p:sp>
        <p:sp>
          <p:nvSpPr>
            <p:cNvPr id="11" name="Freeform 10"/>
            <p:cNvSpPr/>
            <p:nvPr/>
          </p:nvSpPr>
          <p:spPr>
            <a:xfrm>
              <a:off x="5284633" y="5445224"/>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63" tIns="100063" rIns="100063" bIns="100063" numCol="1" spcCol="1270" anchor="ctr" anchorCtr="0">
              <a:noAutofit/>
            </a:bodyPr>
            <a:lstStyle/>
            <a:p>
              <a:pPr lvl="0" algn="ctr" defTabSz="666750">
                <a:lnSpc>
                  <a:spcPct val="90000"/>
                </a:lnSpc>
                <a:spcBef>
                  <a:spcPct val="0"/>
                </a:spcBef>
                <a:spcAft>
                  <a:spcPct val="35000"/>
                </a:spcAft>
              </a:pPr>
              <a:r>
                <a:rPr lang="en-US" sz="1500" kern="1200" dirty="0"/>
                <a:t>Don’t fully understand the problem</a:t>
              </a:r>
            </a:p>
          </p:txBody>
        </p:sp>
        <p:sp>
          <p:nvSpPr>
            <p:cNvPr id="12" name="Freeform 11"/>
            <p:cNvSpPr/>
            <p:nvPr/>
          </p:nvSpPr>
          <p:spPr>
            <a:xfrm>
              <a:off x="3215307" y="5445224"/>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63" tIns="100063" rIns="100063" bIns="100063" numCol="1" spcCol="1270" anchor="ctr" anchorCtr="0">
              <a:noAutofit/>
            </a:bodyPr>
            <a:lstStyle/>
            <a:p>
              <a:pPr lvl="0" algn="ctr" defTabSz="666750">
                <a:lnSpc>
                  <a:spcPct val="90000"/>
                </a:lnSpc>
                <a:spcBef>
                  <a:spcPct val="0"/>
                </a:spcBef>
                <a:spcAft>
                  <a:spcPct val="35000"/>
                </a:spcAft>
              </a:pPr>
              <a:r>
                <a:rPr lang="en-US" sz="1500" kern="1200" dirty="0"/>
                <a:t>Solution not clear</a:t>
              </a:r>
            </a:p>
          </p:txBody>
        </p:sp>
        <p:sp>
          <p:nvSpPr>
            <p:cNvPr id="13" name="Freeform 12"/>
            <p:cNvSpPr/>
            <p:nvPr/>
          </p:nvSpPr>
          <p:spPr>
            <a:xfrm>
              <a:off x="1925104" y="3827359"/>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63" tIns="100063" rIns="100063" bIns="100063" numCol="1" spcCol="1270" anchor="ctr" anchorCtr="0">
              <a:noAutofit/>
            </a:bodyPr>
            <a:lstStyle/>
            <a:p>
              <a:pPr lvl="0" algn="ctr" defTabSz="666750">
                <a:lnSpc>
                  <a:spcPct val="90000"/>
                </a:lnSpc>
                <a:spcBef>
                  <a:spcPct val="0"/>
                </a:spcBef>
                <a:spcAft>
                  <a:spcPct val="35000"/>
                </a:spcAft>
              </a:pPr>
              <a:r>
                <a:rPr lang="en-US" sz="1500" kern="1200" dirty="0"/>
                <a:t>Measure impact</a:t>
              </a:r>
            </a:p>
          </p:txBody>
        </p:sp>
        <p:sp>
          <p:nvSpPr>
            <p:cNvPr id="14" name="Freeform 13"/>
            <p:cNvSpPr/>
            <p:nvPr/>
          </p:nvSpPr>
          <p:spPr>
            <a:xfrm>
              <a:off x="2385572" y="1809915"/>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63" tIns="100063" rIns="100063" bIns="100063" numCol="1" spcCol="1270" anchor="ctr" anchorCtr="0">
              <a:noAutofit/>
            </a:bodyPr>
            <a:lstStyle/>
            <a:p>
              <a:pPr lvl="0" algn="ctr" defTabSz="666750">
                <a:lnSpc>
                  <a:spcPct val="90000"/>
                </a:lnSpc>
                <a:spcBef>
                  <a:spcPct val="0"/>
                </a:spcBef>
                <a:spcAft>
                  <a:spcPct val="35000"/>
                </a:spcAft>
              </a:pPr>
              <a:r>
                <a:rPr lang="en-US" sz="1500" kern="1200" dirty="0"/>
                <a:t>Need to plan for sustainment </a:t>
              </a:r>
            </a:p>
          </p:txBody>
        </p:sp>
      </p:grpSp>
    </p:spTree>
    <p:extLst>
      <p:ext uri="{BB962C8B-B14F-4D97-AF65-F5344CB8AC3E}">
        <p14:creationId xmlns:p14="http://schemas.microsoft.com/office/powerpoint/2010/main" val="253663825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2"/>
          <a:stretch>
            <a:fillRect/>
          </a:stretch>
        </p:blipFill>
        <p:spPr>
          <a:xfrm>
            <a:off x="802284" y="1188720"/>
            <a:ext cx="4649826" cy="5406390"/>
          </a:xfrm>
          <a:prstGeom prst="rect">
            <a:avLst/>
          </a:prstGeom>
          <a:ln w="12700">
            <a:miter lim="400000"/>
          </a:ln>
        </p:spPr>
      </p:pic>
      <p:sp>
        <p:nvSpPr>
          <p:cNvPr id="3" name="TextBox 2"/>
          <p:cNvSpPr txBox="1"/>
          <p:nvPr/>
        </p:nvSpPr>
        <p:spPr>
          <a:xfrm>
            <a:off x="971550" y="205740"/>
            <a:ext cx="7898130" cy="523220"/>
          </a:xfrm>
          <a:prstGeom prst="rect">
            <a:avLst/>
          </a:prstGeom>
          <a:noFill/>
        </p:spPr>
        <p:txBody>
          <a:bodyPr wrap="square" rtlCol="0">
            <a:spAutoFit/>
          </a:bodyPr>
          <a:lstStyle/>
          <a:p>
            <a:r>
              <a:rPr lang="en-IE" sz="2800" b="1" dirty="0"/>
              <a:t>The Model for Improvement Simplified</a:t>
            </a:r>
          </a:p>
        </p:txBody>
      </p:sp>
      <p:pic>
        <p:nvPicPr>
          <p:cNvPr id="4" name="Picture 3"/>
          <p:cNvPicPr>
            <a:picLocks noChangeAspect="1"/>
          </p:cNvPicPr>
          <p:nvPr/>
        </p:nvPicPr>
        <p:blipFill>
          <a:blip r:embed="rId3"/>
          <a:stretch>
            <a:fillRect/>
          </a:stretch>
        </p:blipFill>
        <p:spPr>
          <a:xfrm>
            <a:off x="5292090" y="1413402"/>
            <a:ext cx="6899910" cy="4957026"/>
          </a:xfrm>
          <a:prstGeom prst="rect">
            <a:avLst/>
          </a:prstGeom>
        </p:spPr>
      </p:pic>
      <p:sp>
        <p:nvSpPr>
          <p:cNvPr id="5" name="Rectangle 4"/>
          <p:cNvSpPr/>
          <p:nvPr/>
        </p:nvSpPr>
        <p:spPr>
          <a:xfrm>
            <a:off x="7646750" y="3156822"/>
            <a:ext cx="2295166" cy="646331"/>
          </a:xfrm>
          <a:prstGeom prst="rect">
            <a:avLst/>
          </a:prstGeom>
        </p:spPr>
        <p:txBody>
          <a:bodyPr wrap="square">
            <a:spAutoFit/>
          </a:bodyPr>
          <a:lstStyle/>
          <a:p>
            <a:pPr algn="ctr"/>
            <a:r>
              <a:rPr lang="en-US" b="1" dirty="0">
                <a:latin typeface="Arial Rounded MT Bold" panose="020F0704030504030204" pitchFamily="34" charset="0"/>
              </a:rPr>
              <a:t>10 steps to Quality Improvement</a:t>
            </a:r>
            <a:endParaRPr lang="en-IE" b="1" dirty="0">
              <a:latin typeface="Arial Rounded MT Bold" panose="020F0704030504030204" pitchFamily="34" charset="0"/>
            </a:endParaRPr>
          </a:p>
        </p:txBody>
      </p:sp>
    </p:spTree>
    <p:extLst>
      <p:ext uri="{BB962C8B-B14F-4D97-AF65-F5344CB8AC3E}">
        <p14:creationId xmlns:p14="http://schemas.microsoft.com/office/powerpoint/2010/main" val="349996812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37769312"/>
              </p:ext>
            </p:extLst>
          </p:nvPr>
        </p:nvGraphicFramePr>
        <p:xfrm>
          <a:off x="2121531" y="1292772"/>
          <a:ext cx="8031462" cy="4981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 xmlns:a16="http://schemas.microsoft.com/office/drawing/2014/main" id="{1AEB13B8-B09D-4F30-AEEC-04F07C15E5D8}"/>
              </a:ext>
            </a:extLst>
          </p:cNvPr>
          <p:cNvSpPr txBox="1"/>
          <p:nvPr/>
        </p:nvSpPr>
        <p:spPr>
          <a:xfrm>
            <a:off x="4602366" y="2692836"/>
            <a:ext cx="2854036" cy="1384995"/>
          </a:xfrm>
          <a:prstGeom prst="rect">
            <a:avLst/>
          </a:prstGeom>
          <a:noFill/>
        </p:spPr>
        <p:txBody>
          <a:bodyPr wrap="square">
            <a:spAutoFit/>
          </a:bodyPr>
          <a:lstStyle/>
          <a:p>
            <a:pPr algn="ctr"/>
            <a:r>
              <a:rPr lang="en-US" sz="2800" b="1" dirty="0">
                <a:latin typeface="Arial Rounded MT Bold" panose="020F0704030504030204" pitchFamily="34" charset="0"/>
              </a:rPr>
              <a:t>10 steps to Quality Improvement</a:t>
            </a:r>
            <a:endParaRPr lang="en-IE" sz="2800" b="1" dirty="0">
              <a:latin typeface="Arial Rounded MT Bold" panose="020F0704030504030204" pitchFamily="34" charset="0"/>
            </a:endParaRPr>
          </a:p>
        </p:txBody>
      </p:sp>
      <p:pic>
        <p:nvPicPr>
          <p:cNvPr id="7" name="Picture 6"/>
          <p:cNvPicPr/>
          <p:nvPr/>
        </p:nvPicPr>
        <p:blipFill>
          <a:blip r:embed="rId8">
            <a:extLst>
              <a:ext uri="{28A0092B-C50C-407E-A947-70E740481C1C}">
                <a14:useLocalDpi xmlns:a14="http://schemas.microsoft.com/office/drawing/2010/main" val="0"/>
              </a:ext>
            </a:extLst>
          </a:blip>
          <a:srcRect/>
          <a:stretch>
            <a:fillRect/>
          </a:stretch>
        </p:blipFill>
        <p:spPr bwMode="auto">
          <a:xfrm>
            <a:off x="9734308" y="127321"/>
            <a:ext cx="2335084" cy="972049"/>
          </a:xfrm>
          <a:prstGeom prst="rect">
            <a:avLst/>
          </a:prstGeom>
          <a:noFill/>
        </p:spPr>
      </p:pic>
      <p:sp>
        <p:nvSpPr>
          <p:cNvPr id="8" name="TextBox 7"/>
          <p:cNvSpPr txBox="1"/>
          <p:nvPr/>
        </p:nvSpPr>
        <p:spPr>
          <a:xfrm>
            <a:off x="1310677" y="118008"/>
            <a:ext cx="8842316" cy="646331"/>
          </a:xfrm>
          <a:prstGeom prst="rect">
            <a:avLst/>
          </a:prstGeom>
          <a:noFill/>
        </p:spPr>
        <p:txBody>
          <a:bodyPr wrap="square" rtlCol="0">
            <a:spAutoFit/>
          </a:bodyPr>
          <a:lstStyle/>
          <a:p>
            <a:r>
              <a:rPr lang="en-IE" sz="3600" dirty="0">
                <a:latin typeface="+mj-lt"/>
              </a:rPr>
              <a:t> 10 steps to Quality Improvement</a:t>
            </a:r>
          </a:p>
        </p:txBody>
      </p:sp>
    </p:spTree>
    <p:extLst>
      <p:ext uri="{BB962C8B-B14F-4D97-AF65-F5344CB8AC3E}">
        <p14:creationId xmlns:p14="http://schemas.microsoft.com/office/powerpoint/2010/main" val="346980105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515600" cy="1325563"/>
          </a:xfrm>
        </p:spPr>
        <p:txBody>
          <a:bodyPr/>
          <a:lstStyle/>
          <a:p>
            <a:r>
              <a:rPr lang="en-US" dirty="0"/>
              <a:t>Step 1. Opportunity for Improvement</a:t>
            </a:r>
            <a:endParaRPr lang="en-IE" dirty="0"/>
          </a:p>
        </p:txBody>
      </p:sp>
      <p:sp>
        <p:nvSpPr>
          <p:cNvPr id="3" name="Content Placeholder 2"/>
          <p:cNvSpPr>
            <a:spLocks noGrp="1"/>
          </p:cNvSpPr>
          <p:nvPr>
            <p:ph idx="1"/>
          </p:nvPr>
        </p:nvSpPr>
        <p:spPr>
          <a:xfrm>
            <a:off x="223284" y="1447801"/>
            <a:ext cx="6030371" cy="4419601"/>
          </a:xfrm>
        </p:spPr>
        <p:txBody>
          <a:bodyPr/>
          <a:lstStyle/>
          <a:p>
            <a:endParaRPr lang="en-IE" dirty="0"/>
          </a:p>
          <a:p>
            <a:r>
              <a:rPr lang="en-IE" dirty="0">
                <a:solidFill>
                  <a:srgbClr val="FFFFFF"/>
                </a:solidFill>
              </a:rPr>
              <a:t>Feedback from staff and patients- i.e. NIES</a:t>
            </a:r>
          </a:p>
          <a:p>
            <a:r>
              <a:rPr lang="en-IE" dirty="0">
                <a:solidFill>
                  <a:srgbClr val="FFFFFF"/>
                </a:solidFill>
              </a:rPr>
              <a:t>Data –KPI’s or local data</a:t>
            </a:r>
          </a:p>
          <a:p>
            <a:r>
              <a:rPr lang="en-IE" dirty="0">
                <a:solidFill>
                  <a:srgbClr val="FFFFFF"/>
                </a:solidFill>
              </a:rPr>
              <a:t>Regulatory standards i.e. HIQA</a:t>
            </a:r>
          </a:p>
          <a:p>
            <a:r>
              <a:rPr lang="en-IE" dirty="0">
                <a:solidFill>
                  <a:srgbClr val="FFFFFF"/>
                </a:solidFill>
              </a:rPr>
              <a:t>Evidence </a:t>
            </a:r>
          </a:p>
          <a:p>
            <a:r>
              <a:rPr lang="en-IE" dirty="0">
                <a:solidFill>
                  <a:srgbClr val="FFFFFF"/>
                </a:solidFill>
              </a:rPr>
              <a:t>Incident reviews</a:t>
            </a:r>
          </a:p>
          <a:p>
            <a:r>
              <a:rPr lang="en-IE" dirty="0">
                <a:solidFill>
                  <a:srgbClr val="FFFFFF"/>
                </a:solidFill>
              </a:rPr>
              <a:t>Learning from other services/networking</a:t>
            </a:r>
          </a:p>
          <a:p>
            <a:r>
              <a:rPr lang="en-IE" dirty="0">
                <a:solidFill>
                  <a:srgbClr val="FFFFFF"/>
                </a:solidFill>
              </a:rPr>
              <a:t>Learning from excellence-LFE</a:t>
            </a:r>
          </a:p>
          <a:p>
            <a:endParaRPr lang="en-IE" dirty="0"/>
          </a:p>
          <a:p>
            <a:endParaRPr lang="en-IE" dirty="0"/>
          </a:p>
        </p:txBody>
      </p:sp>
      <p:pic>
        <p:nvPicPr>
          <p:cNvPr id="4" name="Picture 3" descr="Ana Maria Rocha Pardo"/>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80153" y="1574267"/>
            <a:ext cx="5501640" cy="4166669"/>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9734308" y="127321"/>
            <a:ext cx="2335084" cy="972049"/>
          </a:xfrm>
          <a:prstGeom prst="rect">
            <a:avLst/>
          </a:prstGeom>
          <a:noFill/>
        </p:spPr>
      </p:pic>
    </p:spTree>
    <p:extLst>
      <p:ext uri="{BB962C8B-B14F-4D97-AF65-F5344CB8AC3E}">
        <p14:creationId xmlns:p14="http://schemas.microsoft.com/office/powerpoint/2010/main" val="11539044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theme/theme1.xml><?xml version="1.0" encoding="utf-8"?>
<a:theme xmlns:a="http://schemas.openxmlformats.org/drawingml/2006/main" name="Sl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9759155-7935-4C61-A06C-C04380D1B16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5ffc79-5abb-45fb-bbe3-803340e918e9">
      <Terms xmlns="http://schemas.microsoft.com/office/infopath/2007/PartnerControls"/>
    </lcf76f155ced4ddcb4097134ff3c332f>
    <TaxCatchAll xmlns="024bff2c-491b-41b9-b588-28f7285751ef" xsi:nil="true"/>
    <SharedWithUsers xmlns="024bff2c-491b-41b9-b588-28f7285751ef">
      <UserInfo>
        <DisplayName>Fiona McNulty</DisplayName>
        <AccountId>130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6CEC2878631045965EDB1AB72141E7" ma:contentTypeVersion="14" ma:contentTypeDescription="Create a new document." ma:contentTypeScope="" ma:versionID="446dcad20b882d0f9738457f9065ae7f">
  <xsd:schema xmlns:xsd="http://www.w3.org/2001/XMLSchema" xmlns:xs="http://www.w3.org/2001/XMLSchema" xmlns:p="http://schemas.microsoft.com/office/2006/metadata/properties" xmlns:ns2="125ffc79-5abb-45fb-bbe3-803340e918e9" xmlns:ns3="024bff2c-491b-41b9-b588-28f7285751ef" targetNamespace="http://schemas.microsoft.com/office/2006/metadata/properties" ma:root="true" ma:fieldsID="6ba4cb19140d7d95e8632d533cc21d4f" ns2:_="" ns3:_="">
    <xsd:import namespace="125ffc79-5abb-45fb-bbe3-803340e918e9"/>
    <xsd:import namespace="024bff2c-491b-41b9-b588-28f7285751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ffc79-5abb-45fb-bbe3-803340e91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18ae7c-5fc3-448c-af18-0d24f508cb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4bff2c-491b-41b9-b588-28f7285751e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c22c3e-3dde-4fd8-b6c4-ce85c7060b7b}" ma:internalName="TaxCatchAll" ma:showField="CatchAllData" ma:web="024bff2c-491b-41b9-b588-28f7285751e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71762-21F6-4F46-9008-CD0BB3FFD668}">
  <ds:schemaRefs>
    <ds:schemaRef ds:uri="http://schemas.microsoft.com/sharepoint/v3/contenttype/forms"/>
  </ds:schemaRefs>
</ds:datastoreItem>
</file>

<file path=customXml/itemProps2.xml><?xml version="1.0" encoding="utf-8"?>
<ds:datastoreItem xmlns:ds="http://schemas.openxmlformats.org/officeDocument/2006/customXml" ds:itemID="{B4FC4D08-F25F-4AB8-980B-93FDFE6BAD7F}">
  <ds:schemaRefs>
    <ds:schemaRef ds:uri="125ffc79-5abb-45fb-bbe3-803340e918e9"/>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024bff2c-491b-41b9-b588-28f7285751ef"/>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633FC160-D534-488F-A511-8CC9B0A436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ffc79-5abb-45fb-bbe3-803340e918e9"/>
    <ds:schemaRef ds:uri="024bff2c-491b-41b9-b588-28f728575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Badge</Template>
  <TotalTime>11547</TotalTime>
  <Words>2558</Words>
  <Application>Microsoft Macintosh PowerPoint</Application>
  <PresentationFormat>Custom</PresentationFormat>
  <Paragraphs>379</Paragraphs>
  <Slides>31</Slides>
  <Notes>15</Notes>
  <HiddenSlides>0</HiddenSlides>
  <MMClips>2</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Slice</vt:lpstr>
      <vt:lpstr>1_Office Theme</vt:lpstr>
      <vt:lpstr>Wisp</vt:lpstr>
      <vt:lpstr>3_Office Theme</vt:lpstr>
      <vt:lpstr>PowerPoint Presentation</vt:lpstr>
      <vt:lpstr>    What is Quality Care ?</vt:lpstr>
      <vt:lpstr>What is Quality Improvement</vt:lpstr>
      <vt:lpstr>PowerPoint Presentation</vt:lpstr>
      <vt:lpstr>PowerPoint Presentation</vt:lpstr>
      <vt:lpstr>Benefits of using a QI approach</vt:lpstr>
      <vt:lpstr>PowerPoint Presentation</vt:lpstr>
      <vt:lpstr>PowerPoint Presentation</vt:lpstr>
      <vt:lpstr>Step 1. Opportunity for Improvement</vt:lpstr>
      <vt:lpstr> Step 2. Form  your QI Team</vt:lpstr>
      <vt:lpstr>PowerPoint Presentation</vt:lpstr>
      <vt:lpstr>PowerPoint Presentation</vt:lpstr>
      <vt:lpstr>PowerPoint Presentation</vt:lpstr>
      <vt:lpstr>PowerPoint Presentation</vt:lpstr>
      <vt:lpstr>PowerPoint Presentation</vt:lpstr>
      <vt:lpstr> Step 6.  Measure How will you know the change has led to improvement- </vt:lpstr>
      <vt:lpstr>PowerPoint Presentation</vt:lpstr>
      <vt:lpstr>PowerPoint Presentation</vt:lpstr>
      <vt:lpstr>PowerPoint Presentation</vt:lpstr>
      <vt:lpstr>PowerPoint Presentation</vt:lpstr>
      <vt:lpstr>Planning phase of a PDSA</vt:lpstr>
      <vt:lpstr>Do Phase of the PDSA cycle</vt:lpstr>
      <vt:lpstr>Study phase of the PDSA cycle</vt:lpstr>
      <vt:lpstr>Act phase of the PDSA cycle</vt:lpstr>
      <vt:lpstr>PDSA cycles consist of:</vt:lpstr>
      <vt:lpstr>Step 8. Implement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Callinan</dc:creator>
  <cp:lastModifiedBy>Ruth Kelleher</cp:lastModifiedBy>
  <cp:revision>311</cp:revision>
  <cp:lastPrinted>2021-09-15T15:14:07Z</cp:lastPrinted>
  <dcterms:created xsi:type="dcterms:W3CDTF">2021-04-15T09:29:50Z</dcterms:created>
  <dcterms:modified xsi:type="dcterms:W3CDTF">2024-02-12T16:38:07Z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0x0101003C6CEC2878631045965EDB1AB72141E7</vt:lpwstr>
  </property>
  <property fmtid="{D5CDD505-2E9C-101B-9397-08002B2CF9AE}" pid="3" name="Order">
    <vt:r8>100</vt:r8>
  </property>
  <property fmtid="{D5CDD505-2E9C-101B-9397-08002B2CF9AE}" pid="4" name="_ExtendedDescription">
    <vt:lpwstr/>
  </property>
  <property fmtid="{D5CDD505-2E9C-101B-9397-08002B2CF9AE}" pid="5" name="MediaServiceImageTags">
    <vt:lpwstr/>
  </property>
</Properties>
</file>