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16" r:id="rId5"/>
    <p:sldMasterId id="2147483728" r:id="rId6"/>
    <p:sldMasterId id="2147483741" r:id="rId7"/>
  </p:sldMasterIdLst>
  <p:notesMasterIdLst>
    <p:notesMasterId r:id="rId35"/>
  </p:notesMasterIdLst>
  <p:handoutMasterIdLst>
    <p:handoutMasterId r:id="rId36"/>
  </p:handoutMasterIdLst>
  <p:sldIdLst>
    <p:sldId id="256" r:id="rId8"/>
    <p:sldId id="367" r:id="rId9"/>
    <p:sldId id="368" r:id="rId10"/>
    <p:sldId id="310" r:id="rId11"/>
    <p:sldId id="309" r:id="rId12"/>
    <p:sldId id="292" r:id="rId13"/>
    <p:sldId id="359" r:id="rId14"/>
    <p:sldId id="262" r:id="rId15"/>
    <p:sldId id="291" r:id="rId16"/>
    <p:sldId id="332" r:id="rId17"/>
    <p:sldId id="354" r:id="rId18"/>
    <p:sldId id="352" r:id="rId19"/>
    <p:sldId id="362" r:id="rId20"/>
    <p:sldId id="364" r:id="rId21"/>
    <p:sldId id="365" r:id="rId22"/>
    <p:sldId id="358" r:id="rId23"/>
    <p:sldId id="347" r:id="rId24"/>
    <p:sldId id="361" r:id="rId25"/>
    <p:sldId id="339" r:id="rId26"/>
    <p:sldId id="370" r:id="rId27"/>
    <p:sldId id="369" r:id="rId28"/>
    <p:sldId id="371" r:id="rId29"/>
    <p:sldId id="372" r:id="rId30"/>
    <p:sldId id="294" r:id="rId31"/>
    <p:sldId id="366" r:id="rId32"/>
    <p:sldId id="299" r:id="rId33"/>
    <p:sldId id="343" r:id="rId34"/>
  </p:sldIdLst>
  <p:sldSz cx="12192000" cy="6858000"/>
  <p:notesSz cx="9774238" cy="67246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3F359-0538-45D5-8569-04B34B47B5A8}" v="134" dt="2021-09-10T13:44:24.810"/>
    <p1510:client id="{F15246F3-EE10-4263-80A0-07D1D78BB3DF}" v="6" dt="2023-09-15T11:07:29.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80441" autoAdjust="0"/>
  </p:normalViewPr>
  <p:slideViewPr>
    <p:cSldViewPr snapToGrid="0">
      <p:cViewPr varScale="1">
        <p:scale>
          <a:sx n="83" d="100"/>
          <a:sy n="83" d="100"/>
        </p:scale>
        <p:origin x="-104" y="-31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 Id="rId4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https://rcsicampus-my.sharepoint.com/personal/theresecallinan_rcsi_com/Documents/Documents/Quality%20Management%20Systems/Quality%20Boards/Templates.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oleObject" Target="file:///\\rcsi.com\departments\RCSI%20Hospitals\Quality%20and%20Safety\Falls%20Prevention%20programme\Quality%20Improvement%20Initiatives\2022\Cavan%20and%20Monaghan\Falls%20per%20month%20Surgical%202.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Falls per month 2022-2023</a:t>
            </a:r>
          </a:p>
        </c:rich>
      </c:tx>
      <c:overlay val="0"/>
      <c:spPr>
        <a:noFill/>
        <a:ln>
          <a:noFill/>
        </a:ln>
        <a:effectLst/>
      </c:spPr>
    </c:title>
    <c:autoTitleDeleted val="0"/>
    <c:plotArea>
      <c:layout/>
      <c:lineChart>
        <c:grouping val="standard"/>
        <c:varyColors val="0"/>
        <c:ser>
          <c:idx val="0"/>
          <c:order val="0"/>
          <c:tx>
            <c:strRef>
              <c:f>'[Surgical 1 Falls per month 2022.xlsx]Sheet1'!$B$1</c:f>
              <c:strCache>
                <c:ptCount val="1"/>
                <c:pt idx="0">
                  <c:v>Patient Falls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'[Surgical 1 Falls per month 2022.xlsx]Sheet1'!$A$2:$A$16</c:f>
              <c:numCache>
                <c:formatCode>mmm\-yy</c:formatCode>
                <c:ptCount val="15"/>
                <c:pt idx="0">
                  <c:v>44562.0</c:v>
                </c:pt>
                <c:pt idx="1">
                  <c:v>44593.0</c:v>
                </c:pt>
                <c:pt idx="2">
                  <c:v>44621.0</c:v>
                </c:pt>
                <c:pt idx="3">
                  <c:v>44652.0</c:v>
                </c:pt>
                <c:pt idx="4">
                  <c:v>44682.0</c:v>
                </c:pt>
                <c:pt idx="5">
                  <c:v>44713.0</c:v>
                </c:pt>
                <c:pt idx="6">
                  <c:v>44743.0</c:v>
                </c:pt>
                <c:pt idx="7">
                  <c:v>44774.0</c:v>
                </c:pt>
                <c:pt idx="8">
                  <c:v>44805.0</c:v>
                </c:pt>
                <c:pt idx="9">
                  <c:v>44835.0</c:v>
                </c:pt>
                <c:pt idx="10">
                  <c:v>44866.0</c:v>
                </c:pt>
                <c:pt idx="11">
                  <c:v>44896.0</c:v>
                </c:pt>
                <c:pt idx="12">
                  <c:v>44927.0</c:v>
                </c:pt>
                <c:pt idx="13">
                  <c:v>44958.0</c:v>
                </c:pt>
                <c:pt idx="14">
                  <c:v>44986.0</c:v>
                </c:pt>
              </c:numCache>
            </c:numRef>
          </c:cat>
          <c:val>
            <c:numRef>
              <c:f>'[Surgical 1 Falls per month 2022.xlsx]Sheet1'!$B$2:$B$16</c:f>
              <c:numCache>
                <c:formatCode>General</c:formatCode>
                <c:ptCount val="15"/>
                <c:pt idx="0">
                  <c:v>4.0</c:v>
                </c:pt>
                <c:pt idx="1">
                  <c:v>5.0</c:v>
                </c:pt>
                <c:pt idx="2">
                  <c:v>7.0</c:v>
                </c:pt>
                <c:pt idx="3">
                  <c:v>9.0</c:v>
                </c:pt>
                <c:pt idx="4">
                  <c:v>8.0</c:v>
                </c:pt>
                <c:pt idx="5">
                  <c:v>4.0</c:v>
                </c:pt>
                <c:pt idx="6">
                  <c:v>4.0</c:v>
                </c:pt>
                <c:pt idx="7">
                  <c:v>4.0</c:v>
                </c:pt>
                <c:pt idx="8">
                  <c:v>3.0</c:v>
                </c:pt>
                <c:pt idx="9">
                  <c:v>2.0</c:v>
                </c:pt>
                <c:pt idx="10">
                  <c:v>5.0</c:v>
                </c:pt>
                <c:pt idx="11">
                  <c:v>7.0</c:v>
                </c:pt>
                <c:pt idx="12">
                  <c:v>8.0</c:v>
                </c:pt>
                <c:pt idx="13">
                  <c:v>6.0</c:v>
                </c:pt>
                <c:pt idx="14">
                  <c:v>4.0</c:v>
                </c:pt>
              </c:numCache>
            </c:numRef>
          </c:val>
          <c:smooth val="0"/>
          <c:extLst xmlns:c16r2="http://schemas.microsoft.com/office/drawing/2015/06/chart">
            <c:ext xmlns:c16="http://schemas.microsoft.com/office/drawing/2014/chart" uri="{C3380CC4-5D6E-409C-BE32-E72D297353CC}">
              <c16:uniqueId val="{00000000-FE89-47A7-979E-BCB5D719EE29}"/>
            </c:ext>
          </c:extLst>
        </c:ser>
        <c:ser>
          <c:idx val="1"/>
          <c:order val="1"/>
          <c:tx>
            <c:strRef>
              <c:f>'[Surgical 1 Falls per month 2022.xlsx]Sheet1'!$C$1</c:f>
              <c:strCache>
                <c:ptCount val="1"/>
                <c:pt idx="0">
                  <c:v>Median</c:v>
                </c:pt>
              </c:strCache>
            </c:strRef>
          </c:tx>
          <c:spPr>
            <a:ln w="28575" cap="rnd">
              <a:solidFill>
                <a:srgbClr val="00B050"/>
              </a:solidFill>
              <a:round/>
            </a:ln>
            <a:effectLst/>
          </c:spPr>
          <c:marker>
            <c:symbol val="none"/>
          </c:marker>
          <c:dLbls>
            <c:delete val="1"/>
          </c:dLbls>
          <c:cat>
            <c:numRef>
              <c:f>'[Surgical 1 Falls per month 2022.xlsx]Sheet1'!$A$2:$A$16</c:f>
              <c:numCache>
                <c:formatCode>mmm\-yy</c:formatCode>
                <c:ptCount val="15"/>
                <c:pt idx="0">
                  <c:v>44562.0</c:v>
                </c:pt>
                <c:pt idx="1">
                  <c:v>44593.0</c:v>
                </c:pt>
                <c:pt idx="2">
                  <c:v>44621.0</c:v>
                </c:pt>
                <c:pt idx="3">
                  <c:v>44652.0</c:v>
                </c:pt>
                <c:pt idx="4">
                  <c:v>44682.0</c:v>
                </c:pt>
                <c:pt idx="5">
                  <c:v>44713.0</c:v>
                </c:pt>
                <c:pt idx="6">
                  <c:v>44743.0</c:v>
                </c:pt>
                <c:pt idx="7">
                  <c:v>44774.0</c:v>
                </c:pt>
                <c:pt idx="8">
                  <c:v>44805.0</c:v>
                </c:pt>
                <c:pt idx="9">
                  <c:v>44835.0</c:v>
                </c:pt>
                <c:pt idx="10">
                  <c:v>44866.0</c:v>
                </c:pt>
                <c:pt idx="11">
                  <c:v>44896.0</c:v>
                </c:pt>
                <c:pt idx="12">
                  <c:v>44927.0</c:v>
                </c:pt>
                <c:pt idx="13">
                  <c:v>44958.0</c:v>
                </c:pt>
                <c:pt idx="14">
                  <c:v>44986.0</c:v>
                </c:pt>
              </c:numCache>
            </c:numRef>
          </c:cat>
          <c:val>
            <c:numRef>
              <c:f>'[Surgical 1 Falls per month 2022.xlsx]Sheet1'!$C$2:$C$16</c:f>
              <c:numCache>
                <c:formatCode>General</c:formatCode>
                <c:ptCount val="15"/>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numCache>
            </c:numRef>
          </c:val>
          <c:smooth val="0"/>
          <c:extLst xmlns:c16r2="http://schemas.microsoft.com/office/drawing/2015/06/chart">
            <c:ext xmlns:c16="http://schemas.microsoft.com/office/drawing/2014/chart" uri="{C3380CC4-5D6E-409C-BE32-E72D297353CC}">
              <c16:uniqueId val="{00000001-FE89-47A7-979E-BCB5D719EE29}"/>
            </c:ext>
          </c:extLst>
        </c:ser>
        <c:dLbls>
          <c:dLblPos val="t"/>
          <c:showLegendKey val="0"/>
          <c:showVal val="1"/>
          <c:showCatName val="0"/>
          <c:showSerName val="0"/>
          <c:showPercent val="0"/>
          <c:showBubbleSize val="0"/>
        </c:dLbls>
        <c:marker val="1"/>
        <c:smooth val="0"/>
        <c:axId val="2123983400"/>
        <c:axId val="2123986840"/>
      </c:lineChart>
      <c:dateAx>
        <c:axId val="21239834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23986840"/>
        <c:crosses val="autoZero"/>
        <c:auto val="1"/>
        <c:lblOffset val="100"/>
        <c:baseTimeUnit val="months"/>
        <c:majorUnit val="1.0"/>
        <c:majorTimeUnit val="months"/>
      </c:dateAx>
      <c:valAx>
        <c:axId val="2123986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sz="1000" b="1"/>
                  <a:t>Number</a:t>
                </a:r>
                <a:r>
                  <a:rPr lang="en-IE" sz="1000" b="1" baseline="0"/>
                  <a:t> of Falls</a:t>
                </a:r>
                <a:endParaRPr lang="en-IE" sz="1000" b="1"/>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23983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Cause of Falls</a:t>
            </a:r>
          </a:p>
        </c:rich>
      </c:tx>
      <c:layout/>
      <c:overlay val="0"/>
      <c:spPr>
        <a:noFill/>
        <a:ln>
          <a:noFill/>
        </a:ln>
        <a:effectLst/>
      </c:spPr>
    </c:title>
    <c:autoTitleDeleted val="0"/>
    <c:plotArea>
      <c:layout/>
      <c:barChart>
        <c:barDir val="col"/>
        <c:grouping val="clustered"/>
        <c:varyColors val="0"/>
        <c:ser>
          <c:idx val="0"/>
          <c:order val="0"/>
          <c:tx>
            <c:strRef>
              <c:f>Sheet1!$C$3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Mobilising to Toilet</c:v>
                </c:pt>
                <c:pt idx="1">
                  <c:v>Cognitive Impairement/Confusion</c:v>
                </c:pt>
                <c:pt idx="2">
                  <c:v>Postural Hypotension</c:v>
                </c:pt>
                <c:pt idx="3">
                  <c:v>Unsteady Gait</c:v>
                </c:pt>
              </c:strCache>
            </c:strRef>
          </c:cat>
          <c:val>
            <c:numRef>
              <c:f>Sheet1!$C$4:$C$7</c:f>
              <c:numCache>
                <c:formatCode>General</c:formatCode>
                <c:ptCount val="4"/>
                <c:pt idx="0">
                  <c:v>15.0</c:v>
                </c:pt>
                <c:pt idx="1">
                  <c:v>13.0</c:v>
                </c:pt>
                <c:pt idx="2">
                  <c:v>4.0</c:v>
                </c:pt>
                <c:pt idx="3">
                  <c:v>3.0</c:v>
                </c:pt>
              </c:numCache>
            </c:numRef>
          </c:val>
          <c:extLst xmlns:c16r2="http://schemas.microsoft.com/office/drawing/2015/06/chart">
            <c:ext xmlns:c16="http://schemas.microsoft.com/office/drawing/2014/chart" uri="{C3380CC4-5D6E-409C-BE32-E72D297353CC}">
              <c16:uniqueId val="{00000000-742C-4771-9BE3-EA4CB951DF58}"/>
            </c:ext>
          </c:extLst>
        </c:ser>
        <c:dLbls>
          <c:dLblPos val="outEnd"/>
          <c:showLegendKey val="0"/>
          <c:showVal val="1"/>
          <c:showCatName val="0"/>
          <c:showSerName val="0"/>
          <c:showPercent val="0"/>
          <c:showBubbleSize val="0"/>
        </c:dLbls>
        <c:gapWidth val="219"/>
        <c:overlap val="-27"/>
        <c:axId val="2123726920"/>
        <c:axId val="2123713144"/>
      </c:barChart>
      <c:catAx>
        <c:axId val="212372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713144"/>
        <c:crosses val="autoZero"/>
        <c:auto val="1"/>
        <c:lblAlgn val="ctr"/>
        <c:lblOffset val="100"/>
        <c:noMultiLvlLbl val="0"/>
      </c:catAx>
      <c:valAx>
        <c:axId val="2123713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726920"/>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523184601925"/>
          <c:y val="0.167083333333333"/>
          <c:w val="0.82608552055993"/>
          <c:h val="0.720887649460484"/>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Sheet1!$A$5:$A$13</c:f>
              <c:numCache>
                <c:formatCode>mmm\-yy</c:formatCode>
                <c:ptCount val="9"/>
                <c:pt idx="0">
                  <c:v>44835.0</c:v>
                </c:pt>
                <c:pt idx="1">
                  <c:v>44866.0</c:v>
                </c:pt>
                <c:pt idx="2">
                  <c:v>44896.0</c:v>
                </c:pt>
                <c:pt idx="3">
                  <c:v>44927.0</c:v>
                </c:pt>
                <c:pt idx="4">
                  <c:v>44958.0</c:v>
                </c:pt>
                <c:pt idx="5">
                  <c:v>44986.0</c:v>
                </c:pt>
                <c:pt idx="6">
                  <c:v>45017.0</c:v>
                </c:pt>
                <c:pt idx="7">
                  <c:v>45047.0</c:v>
                </c:pt>
                <c:pt idx="8">
                  <c:v>45078.0</c:v>
                </c:pt>
              </c:numCache>
            </c:numRef>
          </c:cat>
          <c:val>
            <c:numRef>
              <c:f>Sheet1!$B$5:$B$13</c:f>
              <c:numCache>
                <c:formatCode>0%</c:formatCode>
                <c:ptCount val="9"/>
                <c:pt idx="0">
                  <c:v>0.72</c:v>
                </c:pt>
                <c:pt idx="1">
                  <c:v>0.83</c:v>
                </c:pt>
                <c:pt idx="2">
                  <c:v>0.67</c:v>
                </c:pt>
                <c:pt idx="3">
                  <c:v>0.67</c:v>
                </c:pt>
                <c:pt idx="4">
                  <c:v>0.81</c:v>
                </c:pt>
              </c:numCache>
            </c:numRef>
          </c:val>
          <c:smooth val="0"/>
          <c:extLst xmlns:c16r2="http://schemas.microsoft.com/office/drawing/2015/06/chart">
            <c:ext xmlns:c16="http://schemas.microsoft.com/office/drawing/2014/chart" uri="{C3380CC4-5D6E-409C-BE32-E72D297353CC}">
              <c16:uniqueId val="{00000000-2DE5-4E16-B04A-1DC5A1E10FC3}"/>
            </c:ext>
          </c:extLst>
        </c:ser>
        <c:dLbls>
          <c:showLegendKey val="0"/>
          <c:showVal val="0"/>
          <c:showCatName val="0"/>
          <c:showSerName val="0"/>
          <c:showPercent val="0"/>
          <c:showBubbleSize val="0"/>
        </c:dLbls>
        <c:marker val="1"/>
        <c:smooth val="0"/>
        <c:axId val="2142431912"/>
        <c:axId val="2142435384"/>
      </c:lineChart>
      <c:dateAx>
        <c:axId val="21424319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435384"/>
        <c:crosses val="autoZero"/>
        <c:auto val="1"/>
        <c:lblOffset val="100"/>
        <c:baseTimeUnit val="months"/>
      </c:dateAx>
      <c:valAx>
        <c:axId val="2142435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 compliance</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4319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Falls per month XX Ward</a:t>
            </a:r>
          </a:p>
        </c:rich>
      </c:tx>
      <c:layout/>
      <c:overlay val="0"/>
      <c:spPr>
        <a:noFill/>
        <a:ln>
          <a:noFill/>
        </a:ln>
        <a:effectLst/>
      </c:spPr>
    </c:title>
    <c:autoTitleDeleted val="0"/>
    <c:plotArea>
      <c:layout>
        <c:manualLayout>
          <c:layoutTarget val="inner"/>
          <c:xMode val="edge"/>
          <c:yMode val="edge"/>
          <c:x val="0.0219905057235563"/>
          <c:y val="0.0953013672251107"/>
          <c:w val="0.942988800229962"/>
          <c:h val="0.810384208906296"/>
        </c:manualLayout>
      </c:layout>
      <c:lineChart>
        <c:grouping val="standard"/>
        <c:varyColors val="0"/>
        <c:ser>
          <c:idx val="0"/>
          <c:order val="0"/>
          <c:tx>
            <c:strRef>
              <c:f>'Falls per month 2021-2022'!$B$1</c:f>
              <c:strCache>
                <c:ptCount val="1"/>
                <c:pt idx="0">
                  <c:v>Falls</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'Falls per month 2021-2022'!$A$3:$A$20</c:f>
              <c:numCache>
                <c:formatCode>mmm\-yy</c:formatCode>
                <c:ptCount val="18"/>
                <c:pt idx="0">
                  <c:v>44228.0</c:v>
                </c:pt>
                <c:pt idx="1">
                  <c:v>44256.0</c:v>
                </c:pt>
                <c:pt idx="2">
                  <c:v>44287.0</c:v>
                </c:pt>
                <c:pt idx="3">
                  <c:v>44317.0</c:v>
                </c:pt>
                <c:pt idx="4">
                  <c:v>44348.0</c:v>
                </c:pt>
                <c:pt idx="5">
                  <c:v>44378.0</c:v>
                </c:pt>
                <c:pt idx="6">
                  <c:v>44409.0</c:v>
                </c:pt>
                <c:pt idx="7">
                  <c:v>44440.0</c:v>
                </c:pt>
                <c:pt idx="8">
                  <c:v>44470.0</c:v>
                </c:pt>
                <c:pt idx="9">
                  <c:v>44501.0</c:v>
                </c:pt>
                <c:pt idx="10">
                  <c:v>44531.0</c:v>
                </c:pt>
                <c:pt idx="11">
                  <c:v>44562.0</c:v>
                </c:pt>
                <c:pt idx="12">
                  <c:v>44593.0</c:v>
                </c:pt>
                <c:pt idx="13">
                  <c:v>44621.0</c:v>
                </c:pt>
                <c:pt idx="14">
                  <c:v>44652.0</c:v>
                </c:pt>
                <c:pt idx="15">
                  <c:v>44682.0</c:v>
                </c:pt>
                <c:pt idx="16">
                  <c:v>44713.0</c:v>
                </c:pt>
                <c:pt idx="17">
                  <c:v>44743.0</c:v>
                </c:pt>
              </c:numCache>
            </c:numRef>
          </c:cat>
          <c:val>
            <c:numRef>
              <c:f>'Falls per month 2021-2022'!$B$3:$B$20</c:f>
              <c:numCache>
                <c:formatCode>General</c:formatCode>
                <c:ptCount val="18"/>
                <c:pt idx="0">
                  <c:v>4.0</c:v>
                </c:pt>
                <c:pt idx="1">
                  <c:v>0.0</c:v>
                </c:pt>
                <c:pt idx="2">
                  <c:v>6.0</c:v>
                </c:pt>
                <c:pt idx="3">
                  <c:v>3.0</c:v>
                </c:pt>
                <c:pt idx="4">
                  <c:v>5.0</c:v>
                </c:pt>
                <c:pt idx="5">
                  <c:v>1.0</c:v>
                </c:pt>
                <c:pt idx="6">
                  <c:v>4.0</c:v>
                </c:pt>
                <c:pt idx="7">
                  <c:v>1.0</c:v>
                </c:pt>
                <c:pt idx="8">
                  <c:v>5.0</c:v>
                </c:pt>
                <c:pt idx="9">
                  <c:v>2.0</c:v>
                </c:pt>
                <c:pt idx="10">
                  <c:v>2.0</c:v>
                </c:pt>
                <c:pt idx="11">
                  <c:v>3.0</c:v>
                </c:pt>
                <c:pt idx="12">
                  <c:v>1.0</c:v>
                </c:pt>
                <c:pt idx="13">
                  <c:v>1.0</c:v>
                </c:pt>
                <c:pt idx="14">
                  <c:v>1.0</c:v>
                </c:pt>
                <c:pt idx="15">
                  <c:v>1.0</c:v>
                </c:pt>
                <c:pt idx="16">
                  <c:v>0.0</c:v>
                </c:pt>
                <c:pt idx="17">
                  <c:v>2.0</c:v>
                </c:pt>
              </c:numCache>
            </c:numRef>
          </c:val>
          <c:smooth val="0"/>
          <c:extLst xmlns:c16r2="http://schemas.microsoft.com/office/drawing/2015/06/chart">
            <c:ext xmlns:c16="http://schemas.microsoft.com/office/drawing/2014/chart" uri="{C3380CC4-5D6E-409C-BE32-E72D297353CC}">
              <c16:uniqueId val="{00000000-98FB-4BE2-A600-600AC6E6D16E}"/>
            </c:ext>
          </c:extLst>
        </c:ser>
        <c:ser>
          <c:idx val="1"/>
          <c:order val="1"/>
          <c:tx>
            <c:strRef>
              <c:f>'Falls per month 2021-2022'!$C$1</c:f>
              <c:strCache>
                <c:ptCount val="1"/>
                <c:pt idx="0">
                  <c:v>Median</c:v>
                </c:pt>
              </c:strCache>
            </c:strRef>
          </c:tx>
          <c:spPr>
            <a:ln w="28575" cap="rnd">
              <a:solidFill>
                <a:srgbClr val="FF0000"/>
              </a:solidFill>
              <a:round/>
            </a:ln>
            <a:effectLst/>
          </c:spPr>
          <c:marker>
            <c:symbol val="none"/>
          </c:marker>
          <c:cat>
            <c:numRef>
              <c:f>'Falls per month 2021-2022'!$A$3:$A$20</c:f>
              <c:numCache>
                <c:formatCode>mmm\-yy</c:formatCode>
                <c:ptCount val="18"/>
                <c:pt idx="0">
                  <c:v>44228.0</c:v>
                </c:pt>
                <c:pt idx="1">
                  <c:v>44256.0</c:v>
                </c:pt>
                <c:pt idx="2">
                  <c:v>44287.0</c:v>
                </c:pt>
                <c:pt idx="3">
                  <c:v>44317.0</c:v>
                </c:pt>
                <c:pt idx="4">
                  <c:v>44348.0</c:v>
                </c:pt>
                <c:pt idx="5">
                  <c:v>44378.0</c:v>
                </c:pt>
                <c:pt idx="6">
                  <c:v>44409.0</c:v>
                </c:pt>
                <c:pt idx="7">
                  <c:v>44440.0</c:v>
                </c:pt>
                <c:pt idx="8">
                  <c:v>44470.0</c:v>
                </c:pt>
                <c:pt idx="9">
                  <c:v>44501.0</c:v>
                </c:pt>
                <c:pt idx="10">
                  <c:v>44531.0</c:v>
                </c:pt>
                <c:pt idx="11">
                  <c:v>44562.0</c:v>
                </c:pt>
                <c:pt idx="12">
                  <c:v>44593.0</c:v>
                </c:pt>
                <c:pt idx="13">
                  <c:v>44621.0</c:v>
                </c:pt>
                <c:pt idx="14">
                  <c:v>44652.0</c:v>
                </c:pt>
                <c:pt idx="15">
                  <c:v>44682.0</c:v>
                </c:pt>
                <c:pt idx="16">
                  <c:v>44713.0</c:v>
                </c:pt>
                <c:pt idx="17">
                  <c:v>44743.0</c:v>
                </c:pt>
              </c:numCache>
            </c:numRef>
          </c:cat>
          <c:val>
            <c:numRef>
              <c:f>'Falls per month 2021-2022'!$C$3:$C$20</c:f>
              <c:numCache>
                <c:formatCode>General</c:formatCode>
                <c:ptCount val="18"/>
                <c:pt idx="0">
                  <c:v>3.0</c:v>
                </c:pt>
                <c:pt idx="1">
                  <c:v>3.0</c:v>
                </c:pt>
                <c:pt idx="2">
                  <c:v>3.0</c:v>
                </c:pt>
                <c:pt idx="3">
                  <c:v>3.0</c:v>
                </c:pt>
                <c:pt idx="4">
                  <c:v>3.0</c:v>
                </c:pt>
                <c:pt idx="5">
                  <c:v>3.0</c:v>
                </c:pt>
                <c:pt idx="6">
                  <c:v>3.0</c:v>
                </c:pt>
                <c:pt idx="7">
                  <c:v>3.0</c:v>
                </c:pt>
                <c:pt idx="8">
                  <c:v>2.0</c:v>
                </c:pt>
                <c:pt idx="9">
                  <c:v>2.0</c:v>
                </c:pt>
                <c:pt idx="10">
                  <c:v>2.0</c:v>
                </c:pt>
                <c:pt idx="11">
                  <c:v>2.0</c:v>
                </c:pt>
                <c:pt idx="12">
                  <c:v>2.0</c:v>
                </c:pt>
                <c:pt idx="13">
                  <c:v>2.0</c:v>
                </c:pt>
                <c:pt idx="14">
                  <c:v>2.0</c:v>
                </c:pt>
                <c:pt idx="15">
                  <c:v>2.0</c:v>
                </c:pt>
                <c:pt idx="16">
                  <c:v>2.0</c:v>
                </c:pt>
                <c:pt idx="17">
                  <c:v>2.0</c:v>
                </c:pt>
              </c:numCache>
            </c:numRef>
          </c:val>
          <c:smooth val="0"/>
          <c:extLst xmlns:c16r2="http://schemas.microsoft.com/office/drawing/2015/06/chart">
            <c:ext xmlns:c16="http://schemas.microsoft.com/office/drawing/2014/chart" uri="{C3380CC4-5D6E-409C-BE32-E72D297353CC}">
              <c16:uniqueId val="{00000001-98FB-4BE2-A600-600AC6E6D16E}"/>
            </c:ext>
          </c:extLst>
        </c:ser>
        <c:dLbls>
          <c:showLegendKey val="0"/>
          <c:showVal val="0"/>
          <c:showCatName val="0"/>
          <c:showSerName val="0"/>
          <c:showPercent val="0"/>
          <c:showBubbleSize val="0"/>
        </c:dLbls>
        <c:marker val="1"/>
        <c:smooth val="0"/>
        <c:axId val="2142488712"/>
        <c:axId val="2142492216"/>
      </c:lineChart>
      <c:dateAx>
        <c:axId val="21424887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142492216"/>
        <c:crosses val="autoZero"/>
        <c:auto val="1"/>
        <c:lblOffset val="100"/>
        <c:baseTimeUnit val="months"/>
      </c:dateAx>
      <c:valAx>
        <c:axId val="214249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Number of Falls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142488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3">
        <a:lumMod val="60000"/>
        <a:lumOff val="40000"/>
      </a:schemeClr>
    </a:solidFill>
    <a:ln w="9525" cap="flat" cmpd="sng" algn="ctr">
      <a:solidFill>
        <a:sysClr val="windowText" lastClr="000000"/>
      </a:solid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svg"/><Relationship Id="rId5" Type="http://schemas.openxmlformats.org/officeDocument/2006/relationships/image" Target="../media/image8.png"/><Relationship Id="rId6" Type="http://schemas.openxmlformats.org/officeDocument/2006/relationships/image" Target="../media/image11.svg"/><Relationship Id="rId1" Type="http://schemas.openxmlformats.org/officeDocument/2006/relationships/image" Target="../media/image6.png"/><Relationship Id="rId2"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svg"/><Relationship Id="rId5" Type="http://schemas.openxmlformats.org/officeDocument/2006/relationships/image" Target="../media/image11.png"/><Relationship Id="rId6" Type="http://schemas.openxmlformats.org/officeDocument/2006/relationships/image" Target="../media/image17.svg"/><Relationship Id="rId1" Type="http://schemas.openxmlformats.org/officeDocument/2006/relationships/image" Target="../media/image9.png"/><Relationship Id="rId2"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svg"/><Relationship Id="rId5" Type="http://schemas.openxmlformats.org/officeDocument/2006/relationships/image" Target="../media/image8.png"/><Relationship Id="rId6" Type="http://schemas.openxmlformats.org/officeDocument/2006/relationships/image" Target="../media/image11.svg"/><Relationship Id="rId1" Type="http://schemas.openxmlformats.org/officeDocument/2006/relationships/image" Target="../media/image6.png"/><Relationship Id="rId2"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svg"/><Relationship Id="rId5" Type="http://schemas.openxmlformats.org/officeDocument/2006/relationships/image" Target="../media/image11.png"/><Relationship Id="rId6" Type="http://schemas.openxmlformats.org/officeDocument/2006/relationships/image" Target="../media/image17.svg"/><Relationship Id="rId1" Type="http://schemas.openxmlformats.org/officeDocument/2006/relationships/image" Target="../media/image9.png"/><Relationship Id="rId2"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A9C8B-8F6E-48A7-8C0B-356A408864D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3618390-9438-4375-AA2A-9CBD3E00E5F9}">
      <dgm:prSet phldrT="[Text]"/>
      <dgm:spPr>
        <a:solidFill>
          <a:schemeClr val="tx2">
            <a:lumMod val="75000"/>
          </a:schemeClr>
        </a:solidFill>
      </dgm:spPr>
      <dgm:t>
        <a:bodyPr/>
        <a:lstStyle/>
        <a:p>
          <a:r>
            <a:rPr lang="en-US" dirty="0"/>
            <a:t>Quality Care</a:t>
          </a:r>
        </a:p>
      </dgm:t>
    </dgm:pt>
    <dgm:pt modelId="{BA39539D-7453-4DD4-8383-E1C6C75D20E9}" type="parTrans" cxnId="{5386957F-CC2B-40F3-AAB0-85FD874DB17B}">
      <dgm:prSet/>
      <dgm:spPr/>
      <dgm:t>
        <a:bodyPr/>
        <a:lstStyle/>
        <a:p>
          <a:endParaRPr lang="en-US"/>
        </a:p>
      </dgm:t>
    </dgm:pt>
    <dgm:pt modelId="{B3D74D3A-D40F-423B-839E-06D5640BBE26}" type="sibTrans" cxnId="{5386957F-CC2B-40F3-AAB0-85FD874DB17B}">
      <dgm:prSet/>
      <dgm:spPr/>
      <dgm:t>
        <a:bodyPr/>
        <a:lstStyle/>
        <a:p>
          <a:endParaRPr lang="en-US"/>
        </a:p>
      </dgm:t>
    </dgm:pt>
    <dgm:pt modelId="{27CDCF5B-CC29-431C-9E86-DA9F3D932D34}">
      <dgm:prSet phldrT="[Text]"/>
      <dgm:spPr>
        <a:solidFill>
          <a:srgbClr val="7030A0"/>
        </a:solidFill>
      </dgm:spPr>
      <dgm:t>
        <a:bodyPr/>
        <a:lstStyle/>
        <a:p>
          <a:r>
            <a:rPr lang="en-US" dirty="0"/>
            <a:t>Effective</a:t>
          </a:r>
        </a:p>
      </dgm:t>
    </dgm:pt>
    <dgm:pt modelId="{9D13BC80-AEBF-4435-9F43-F80AF6F75100}" type="parTrans" cxnId="{816CCABB-3B52-4F8F-A9EF-47476CE68CCD}">
      <dgm:prSet/>
      <dgm:spPr/>
      <dgm:t>
        <a:bodyPr/>
        <a:lstStyle/>
        <a:p>
          <a:endParaRPr lang="en-US"/>
        </a:p>
      </dgm:t>
    </dgm:pt>
    <dgm:pt modelId="{30CB1CC2-1A3A-41A7-ADC2-B8C157179849}" type="sibTrans" cxnId="{816CCABB-3B52-4F8F-A9EF-47476CE68CCD}">
      <dgm:prSet/>
      <dgm:spPr/>
      <dgm:t>
        <a:bodyPr/>
        <a:lstStyle/>
        <a:p>
          <a:endParaRPr lang="en-US"/>
        </a:p>
      </dgm:t>
    </dgm:pt>
    <dgm:pt modelId="{C98DAB43-631E-40B5-8BFC-B30698D785E1}">
      <dgm:prSet phldrT="[Text]"/>
      <dgm:spPr/>
      <dgm:t>
        <a:bodyPr/>
        <a:lstStyle/>
        <a:p>
          <a:r>
            <a:rPr lang="en-US" dirty="0"/>
            <a:t>Efficient</a:t>
          </a:r>
        </a:p>
      </dgm:t>
    </dgm:pt>
    <dgm:pt modelId="{3DEE1C8B-3164-4423-B58E-DBA3D41EC23C}" type="parTrans" cxnId="{FA39ED3E-2A0F-47C4-A8FE-E4A99573F748}">
      <dgm:prSet/>
      <dgm:spPr/>
      <dgm:t>
        <a:bodyPr/>
        <a:lstStyle/>
        <a:p>
          <a:endParaRPr lang="en-US"/>
        </a:p>
      </dgm:t>
    </dgm:pt>
    <dgm:pt modelId="{5DA9DBB0-2E77-4551-B0B8-6B283BAE25D1}" type="sibTrans" cxnId="{FA39ED3E-2A0F-47C4-A8FE-E4A99573F748}">
      <dgm:prSet/>
      <dgm:spPr/>
      <dgm:t>
        <a:bodyPr/>
        <a:lstStyle/>
        <a:p>
          <a:endParaRPr lang="en-US"/>
        </a:p>
      </dgm:t>
    </dgm:pt>
    <dgm:pt modelId="{58A03D61-4204-47BD-A80B-33223165D146}">
      <dgm:prSet phldrT="[Text]"/>
      <dgm:spPr>
        <a:solidFill>
          <a:srgbClr val="CCCC00"/>
        </a:solidFill>
      </dgm:spPr>
      <dgm:t>
        <a:bodyPr/>
        <a:lstStyle/>
        <a:p>
          <a:r>
            <a:rPr lang="en-US" dirty="0"/>
            <a:t>Timely</a:t>
          </a:r>
        </a:p>
      </dgm:t>
    </dgm:pt>
    <dgm:pt modelId="{7A61C495-606E-40CC-9D64-F43896D87288}" type="parTrans" cxnId="{D7E25B32-3850-439C-890A-EACA56E0E131}">
      <dgm:prSet/>
      <dgm:spPr/>
      <dgm:t>
        <a:bodyPr/>
        <a:lstStyle/>
        <a:p>
          <a:endParaRPr lang="en-US"/>
        </a:p>
      </dgm:t>
    </dgm:pt>
    <dgm:pt modelId="{5B3DB125-410B-4FBE-8B6B-5E20E5F24994}" type="sibTrans" cxnId="{D7E25B32-3850-439C-890A-EACA56E0E131}">
      <dgm:prSet/>
      <dgm:spPr/>
      <dgm:t>
        <a:bodyPr/>
        <a:lstStyle/>
        <a:p>
          <a:endParaRPr lang="en-US"/>
        </a:p>
      </dgm:t>
    </dgm:pt>
    <dgm:pt modelId="{6DBF6C88-8D7A-4FD0-82B0-87A8667F96E3}">
      <dgm:prSet phldrT="[Text]"/>
      <dgm:spPr>
        <a:solidFill>
          <a:schemeClr val="accent6"/>
        </a:solidFill>
      </dgm:spPr>
      <dgm:t>
        <a:bodyPr/>
        <a:lstStyle/>
        <a:p>
          <a:r>
            <a:rPr lang="en-US" dirty="0"/>
            <a:t>Equitable</a:t>
          </a:r>
        </a:p>
      </dgm:t>
    </dgm:pt>
    <dgm:pt modelId="{E90CF4D8-0555-4ACE-8DF1-FA81C04689E7}" type="parTrans" cxnId="{0DE1D9DD-DEB0-4C34-B513-2773265D6FAB}">
      <dgm:prSet/>
      <dgm:spPr/>
      <dgm:t>
        <a:bodyPr/>
        <a:lstStyle/>
        <a:p>
          <a:endParaRPr lang="en-US"/>
        </a:p>
      </dgm:t>
    </dgm:pt>
    <dgm:pt modelId="{1E04BB22-C465-4C77-80C1-FE804FA11CB1}" type="sibTrans" cxnId="{0DE1D9DD-DEB0-4C34-B513-2773265D6FAB}">
      <dgm:prSet/>
      <dgm:spPr/>
      <dgm:t>
        <a:bodyPr/>
        <a:lstStyle/>
        <a:p>
          <a:endParaRPr lang="en-US"/>
        </a:p>
      </dgm:t>
    </dgm:pt>
    <dgm:pt modelId="{46657C97-00BB-4783-ABFF-C9132722FBBE}">
      <dgm:prSet phldrT="[Text]"/>
      <dgm:spPr>
        <a:solidFill>
          <a:srgbClr val="FF0000"/>
        </a:solidFill>
      </dgm:spPr>
      <dgm:t>
        <a:bodyPr/>
        <a:lstStyle/>
        <a:p>
          <a:r>
            <a:rPr lang="en-US" dirty="0"/>
            <a:t>Patient centered</a:t>
          </a:r>
        </a:p>
      </dgm:t>
    </dgm:pt>
    <dgm:pt modelId="{2B03105B-A3AC-4AA6-8620-ECA11C72B32F}" type="parTrans" cxnId="{588D9CAB-3542-4979-899F-5E76245494A0}">
      <dgm:prSet/>
      <dgm:spPr/>
      <dgm:t>
        <a:bodyPr/>
        <a:lstStyle/>
        <a:p>
          <a:endParaRPr lang="en-US"/>
        </a:p>
      </dgm:t>
    </dgm:pt>
    <dgm:pt modelId="{DF68DDCA-D947-439B-B248-E6C3714B35B0}" type="sibTrans" cxnId="{588D9CAB-3542-4979-899F-5E76245494A0}">
      <dgm:prSet/>
      <dgm:spPr/>
      <dgm:t>
        <a:bodyPr/>
        <a:lstStyle/>
        <a:p>
          <a:endParaRPr lang="en-US"/>
        </a:p>
      </dgm:t>
    </dgm:pt>
    <dgm:pt modelId="{4EA3D300-8CDC-4CCE-926C-0409354FFB21}">
      <dgm:prSet phldrT="[Text]"/>
      <dgm:spPr>
        <a:solidFill>
          <a:srgbClr val="00B050"/>
        </a:solidFill>
      </dgm:spPr>
      <dgm:t>
        <a:bodyPr/>
        <a:lstStyle/>
        <a:p>
          <a:r>
            <a:rPr lang="en-US" dirty="0"/>
            <a:t>Safe</a:t>
          </a:r>
        </a:p>
      </dgm:t>
    </dgm:pt>
    <dgm:pt modelId="{0C29F5C7-68CA-4CEA-B823-0B48B93485A5}" type="parTrans" cxnId="{FA16DE39-DE8B-4F87-BA4E-3CCF0DBECC7D}">
      <dgm:prSet/>
      <dgm:spPr/>
      <dgm:t>
        <a:bodyPr/>
        <a:lstStyle/>
        <a:p>
          <a:endParaRPr lang="en-US"/>
        </a:p>
      </dgm:t>
    </dgm:pt>
    <dgm:pt modelId="{6726922C-01FA-4211-8DCB-F3BEEDDC78D7}" type="sibTrans" cxnId="{FA16DE39-DE8B-4F87-BA4E-3CCF0DBECC7D}">
      <dgm:prSet/>
      <dgm:spPr/>
      <dgm:t>
        <a:bodyPr/>
        <a:lstStyle/>
        <a:p>
          <a:endParaRPr lang="en-US"/>
        </a:p>
      </dgm:t>
    </dgm:pt>
    <dgm:pt modelId="{C7B34E1C-13D6-4063-9493-E91527384B71}">
      <dgm:prSet/>
      <dgm:spPr/>
      <dgm:t>
        <a:bodyPr/>
        <a:lstStyle/>
        <a:p>
          <a:endParaRPr lang="en-US"/>
        </a:p>
      </dgm:t>
    </dgm:pt>
    <dgm:pt modelId="{E1F68BC1-C8EB-4651-B91B-0085D641452E}" type="parTrans" cxnId="{25178096-1453-45DB-B72A-43B79B91676E}">
      <dgm:prSet/>
      <dgm:spPr/>
      <dgm:t>
        <a:bodyPr/>
        <a:lstStyle/>
        <a:p>
          <a:endParaRPr lang="en-US"/>
        </a:p>
      </dgm:t>
    </dgm:pt>
    <dgm:pt modelId="{0864551F-5A92-4FB6-81A1-E30D1877619E}" type="sibTrans" cxnId="{25178096-1453-45DB-B72A-43B79B91676E}">
      <dgm:prSet/>
      <dgm:spPr/>
      <dgm:t>
        <a:bodyPr/>
        <a:lstStyle/>
        <a:p>
          <a:endParaRPr lang="en-US"/>
        </a:p>
      </dgm:t>
    </dgm:pt>
    <dgm:pt modelId="{C0854EE5-784D-4613-8864-22A21168AD98}" type="pres">
      <dgm:prSet presAssocID="{81DA9C8B-8F6E-48A7-8C0B-356A408864D9}" presName="Name0" presStyleCnt="0">
        <dgm:presLayoutVars>
          <dgm:chMax val="1"/>
          <dgm:chPref val="1"/>
          <dgm:dir/>
          <dgm:animOne val="branch"/>
          <dgm:animLvl val="lvl"/>
        </dgm:presLayoutVars>
      </dgm:prSet>
      <dgm:spPr/>
      <dgm:t>
        <a:bodyPr/>
        <a:lstStyle/>
        <a:p>
          <a:endParaRPr lang="en-US"/>
        </a:p>
      </dgm:t>
    </dgm:pt>
    <dgm:pt modelId="{1340CE53-1F58-496F-8405-F5C5ED29F2B8}" type="pres">
      <dgm:prSet presAssocID="{E3618390-9438-4375-AA2A-9CBD3E00E5F9}" presName="Parent" presStyleLbl="node0" presStyleIdx="0" presStyleCnt="1">
        <dgm:presLayoutVars>
          <dgm:chMax val="6"/>
          <dgm:chPref val="6"/>
        </dgm:presLayoutVars>
      </dgm:prSet>
      <dgm:spPr/>
      <dgm:t>
        <a:bodyPr/>
        <a:lstStyle/>
        <a:p>
          <a:endParaRPr lang="en-US"/>
        </a:p>
      </dgm:t>
    </dgm:pt>
    <dgm:pt modelId="{51D97967-9940-43A7-BEFC-F406F3FE6C67}" type="pres">
      <dgm:prSet presAssocID="{4EA3D300-8CDC-4CCE-926C-0409354FFB21}" presName="Accent1" presStyleCnt="0"/>
      <dgm:spPr/>
    </dgm:pt>
    <dgm:pt modelId="{5B1576F5-3BD0-44F3-BC39-97E7D6517C5B}" type="pres">
      <dgm:prSet presAssocID="{4EA3D300-8CDC-4CCE-926C-0409354FFB21}" presName="Accent" presStyleLbl="bgShp" presStyleIdx="0" presStyleCnt="6"/>
      <dgm:spPr/>
    </dgm:pt>
    <dgm:pt modelId="{FBB498CC-8FF0-4F09-ACD6-0E461BEA4025}" type="pres">
      <dgm:prSet presAssocID="{4EA3D300-8CDC-4CCE-926C-0409354FFB21}" presName="Child1" presStyleLbl="node1" presStyleIdx="0" presStyleCnt="6">
        <dgm:presLayoutVars>
          <dgm:chMax val="0"/>
          <dgm:chPref val="0"/>
          <dgm:bulletEnabled val="1"/>
        </dgm:presLayoutVars>
      </dgm:prSet>
      <dgm:spPr/>
      <dgm:t>
        <a:bodyPr/>
        <a:lstStyle/>
        <a:p>
          <a:endParaRPr lang="en-US"/>
        </a:p>
      </dgm:t>
    </dgm:pt>
    <dgm:pt modelId="{C8F42A40-0E8C-44A7-8FAE-F5DC686509C9}" type="pres">
      <dgm:prSet presAssocID="{27CDCF5B-CC29-431C-9E86-DA9F3D932D34}" presName="Accent2" presStyleCnt="0"/>
      <dgm:spPr/>
    </dgm:pt>
    <dgm:pt modelId="{DC2AFF5F-51F9-4D04-8D66-E114C72AE2F5}" type="pres">
      <dgm:prSet presAssocID="{27CDCF5B-CC29-431C-9E86-DA9F3D932D34}" presName="Accent" presStyleLbl="bgShp" presStyleIdx="1" presStyleCnt="6"/>
      <dgm:spPr/>
    </dgm:pt>
    <dgm:pt modelId="{A3F0C11F-8DED-433F-924C-DD4BFC2DBB37}" type="pres">
      <dgm:prSet presAssocID="{27CDCF5B-CC29-431C-9E86-DA9F3D932D34}" presName="Child2" presStyleLbl="node1" presStyleIdx="1" presStyleCnt="6">
        <dgm:presLayoutVars>
          <dgm:chMax val="0"/>
          <dgm:chPref val="0"/>
          <dgm:bulletEnabled val="1"/>
        </dgm:presLayoutVars>
      </dgm:prSet>
      <dgm:spPr/>
      <dgm:t>
        <a:bodyPr/>
        <a:lstStyle/>
        <a:p>
          <a:endParaRPr lang="en-US"/>
        </a:p>
      </dgm:t>
    </dgm:pt>
    <dgm:pt modelId="{30A0D8E9-50C5-4135-86CE-2CD22708692B}" type="pres">
      <dgm:prSet presAssocID="{C98DAB43-631E-40B5-8BFC-B30698D785E1}" presName="Accent3" presStyleCnt="0"/>
      <dgm:spPr/>
    </dgm:pt>
    <dgm:pt modelId="{0917E997-C5A0-451F-8D5B-ABC1EC814EC7}" type="pres">
      <dgm:prSet presAssocID="{C98DAB43-631E-40B5-8BFC-B30698D785E1}" presName="Accent" presStyleLbl="bgShp" presStyleIdx="2" presStyleCnt="6"/>
      <dgm:spPr/>
    </dgm:pt>
    <dgm:pt modelId="{89004313-40FF-438A-BA55-6617661430AF}" type="pres">
      <dgm:prSet presAssocID="{C98DAB43-631E-40B5-8BFC-B30698D785E1}" presName="Child3" presStyleLbl="node1" presStyleIdx="2" presStyleCnt="6">
        <dgm:presLayoutVars>
          <dgm:chMax val="0"/>
          <dgm:chPref val="0"/>
          <dgm:bulletEnabled val="1"/>
        </dgm:presLayoutVars>
      </dgm:prSet>
      <dgm:spPr/>
      <dgm:t>
        <a:bodyPr/>
        <a:lstStyle/>
        <a:p>
          <a:endParaRPr lang="en-US"/>
        </a:p>
      </dgm:t>
    </dgm:pt>
    <dgm:pt modelId="{C7EB9EC9-A4C9-4B14-8E7C-745680B657B5}" type="pres">
      <dgm:prSet presAssocID="{58A03D61-4204-47BD-A80B-33223165D146}" presName="Accent4" presStyleCnt="0"/>
      <dgm:spPr/>
    </dgm:pt>
    <dgm:pt modelId="{8D7CC8E5-56D2-4056-8077-EB7D0BC4962D}" type="pres">
      <dgm:prSet presAssocID="{58A03D61-4204-47BD-A80B-33223165D146}" presName="Accent" presStyleLbl="bgShp" presStyleIdx="3" presStyleCnt="6"/>
      <dgm:spPr/>
    </dgm:pt>
    <dgm:pt modelId="{E84B9C45-E891-427C-8CE8-D990A4E602AB}" type="pres">
      <dgm:prSet presAssocID="{58A03D61-4204-47BD-A80B-33223165D146}" presName="Child4" presStyleLbl="node1" presStyleIdx="3" presStyleCnt="6">
        <dgm:presLayoutVars>
          <dgm:chMax val="0"/>
          <dgm:chPref val="0"/>
          <dgm:bulletEnabled val="1"/>
        </dgm:presLayoutVars>
      </dgm:prSet>
      <dgm:spPr/>
      <dgm:t>
        <a:bodyPr/>
        <a:lstStyle/>
        <a:p>
          <a:endParaRPr lang="en-US"/>
        </a:p>
      </dgm:t>
    </dgm:pt>
    <dgm:pt modelId="{06C206E7-7767-41DA-92CF-BDEF149CD05B}" type="pres">
      <dgm:prSet presAssocID="{6DBF6C88-8D7A-4FD0-82B0-87A8667F96E3}" presName="Accent5" presStyleCnt="0"/>
      <dgm:spPr/>
    </dgm:pt>
    <dgm:pt modelId="{C2EE8938-AC32-496B-85E6-07030771B8E0}" type="pres">
      <dgm:prSet presAssocID="{6DBF6C88-8D7A-4FD0-82B0-87A8667F96E3}" presName="Accent" presStyleLbl="bgShp" presStyleIdx="4" presStyleCnt="6"/>
      <dgm:spPr/>
    </dgm:pt>
    <dgm:pt modelId="{93D6908E-CC43-4926-944B-408433C519A7}" type="pres">
      <dgm:prSet presAssocID="{6DBF6C88-8D7A-4FD0-82B0-87A8667F96E3}" presName="Child5" presStyleLbl="node1" presStyleIdx="4" presStyleCnt="6">
        <dgm:presLayoutVars>
          <dgm:chMax val="0"/>
          <dgm:chPref val="0"/>
          <dgm:bulletEnabled val="1"/>
        </dgm:presLayoutVars>
      </dgm:prSet>
      <dgm:spPr/>
      <dgm:t>
        <a:bodyPr/>
        <a:lstStyle/>
        <a:p>
          <a:endParaRPr lang="en-US"/>
        </a:p>
      </dgm:t>
    </dgm:pt>
    <dgm:pt modelId="{BBA82EDA-007F-4CA3-B235-21FB9B1B752B}" type="pres">
      <dgm:prSet presAssocID="{46657C97-00BB-4783-ABFF-C9132722FBBE}" presName="Accent6" presStyleCnt="0"/>
      <dgm:spPr/>
    </dgm:pt>
    <dgm:pt modelId="{2E0FC8FF-7C8E-487F-A9DC-2CA3F01437D9}" type="pres">
      <dgm:prSet presAssocID="{46657C97-00BB-4783-ABFF-C9132722FBBE}" presName="Accent" presStyleLbl="bgShp" presStyleIdx="5" presStyleCnt="6"/>
      <dgm:spPr/>
    </dgm:pt>
    <dgm:pt modelId="{3AA7FD86-F005-474D-8C4B-8F66D4462221}" type="pres">
      <dgm:prSet presAssocID="{46657C97-00BB-4783-ABFF-C9132722FBBE}" presName="Child6" presStyleLbl="node1" presStyleIdx="5" presStyleCnt="6">
        <dgm:presLayoutVars>
          <dgm:chMax val="0"/>
          <dgm:chPref val="0"/>
          <dgm:bulletEnabled val="1"/>
        </dgm:presLayoutVars>
      </dgm:prSet>
      <dgm:spPr/>
      <dgm:t>
        <a:bodyPr/>
        <a:lstStyle/>
        <a:p>
          <a:endParaRPr lang="en-US"/>
        </a:p>
      </dgm:t>
    </dgm:pt>
  </dgm:ptLst>
  <dgm:cxnLst>
    <dgm:cxn modelId="{816CCABB-3B52-4F8F-A9EF-47476CE68CCD}" srcId="{E3618390-9438-4375-AA2A-9CBD3E00E5F9}" destId="{27CDCF5B-CC29-431C-9E86-DA9F3D932D34}" srcOrd="1" destOrd="0" parTransId="{9D13BC80-AEBF-4435-9F43-F80AF6F75100}" sibTransId="{30CB1CC2-1A3A-41A7-ADC2-B8C157179849}"/>
    <dgm:cxn modelId="{5386957F-CC2B-40F3-AAB0-85FD874DB17B}" srcId="{81DA9C8B-8F6E-48A7-8C0B-356A408864D9}" destId="{E3618390-9438-4375-AA2A-9CBD3E00E5F9}" srcOrd="0" destOrd="0" parTransId="{BA39539D-7453-4DD4-8383-E1C6C75D20E9}" sibTransId="{B3D74D3A-D40F-423B-839E-06D5640BBE26}"/>
    <dgm:cxn modelId="{9E4A961D-7598-4B01-B536-A099D4CFC783}" type="presOf" srcId="{4EA3D300-8CDC-4CCE-926C-0409354FFB21}" destId="{FBB498CC-8FF0-4F09-ACD6-0E461BEA4025}" srcOrd="0" destOrd="0" presId="urn:microsoft.com/office/officeart/2011/layout/HexagonRadial"/>
    <dgm:cxn modelId="{FA39ED3E-2A0F-47C4-A8FE-E4A99573F748}" srcId="{E3618390-9438-4375-AA2A-9CBD3E00E5F9}" destId="{C98DAB43-631E-40B5-8BFC-B30698D785E1}" srcOrd="2" destOrd="0" parTransId="{3DEE1C8B-3164-4423-B58E-DBA3D41EC23C}" sibTransId="{5DA9DBB0-2E77-4551-B0B8-6B283BAE25D1}"/>
    <dgm:cxn modelId="{E1AC3F82-D003-44BC-AAA6-E47AD3EB0BFF}" type="presOf" srcId="{C98DAB43-631E-40B5-8BFC-B30698D785E1}" destId="{89004313-40FF-438A-BA55-6617661430AF}" srcOrd="0" destOrd="0" presId="urn:microsoft.com/office/officeart/2011/layout/HexagonRadial"/>
    <dgm:cxn modelId="{070160AB-9EFE-4DFC-B487-326F04D3E9A3}" type="presOf" srcId="{46657C97-00BB-4783-ABFF-C9132722FBBE}" destId="{3AA7FD86-F005-474D-8C4B-8F66D4462221}" srcOrd="0" destOrd="0" presId="urn:microsoft.com/office/officeart/2011/layout/HexagonRadial"/>
    <dgm:cxn modelId="{8BBD6F78-DB98-4C2C-8640-0C621DE96C3A}" type="presOf" srcId="{27CDCF5B-CC29-431C-9E86-DA9F3D932D34}" destId="{A3F0C11F-8DED-433F-924C-DD4BFC2DBB37}" srcOrd="0" destOrd="0" presId="urn:microsoft.com/office/officeart/2011/layout/HexagonRadial"/>
    <dgm:cxn modelId="{588D9CAB-3542-4979-899F-5E76245494A0}" srcId="{E3618390-9438-4375-AA2A-9CBD3E00E5F9}" destId="{46657C97-00BB-4783-ABFF-C9132722FBBE}" srcOrd="5" destOrd="0" parTransId="{2B03105B-A3AC-4AA6-8620-ECA11C72B32F}" sibTransId="{DF68DDCA-D947-439B-B248-E6C3714B35B0}"/>
    <dgm:cxn modelId="{FA16DE39-DE8B-4F87-BA4E-3CCF0DBECC7D}" srcId="{E3618390-9438-4375-AA2A-9CBD3E00E5F9}" destId="{4EA3D300-8CDC-4CCE-926C-0409354FFB21}" srcOrd="0" destOrd="0" parTransId="{0C29F5C7-68CA-4CEA-B823-0B48B93485A5}" sibTransId="{6726922C-01FA-4211-8DCB-F3BEEDDC78D7}"/>
    <dgm:cxn modelId="{0DE1D9DD-DEB0-4C34-B513-2773265D6FAB}" srcId="{E3618390-9438-4375-AA2A-9CBD3E00E5F9}" destId="{6DBF6C88-8D7A-4FD0-82B0-87A8667F96E3}" srcOrd="4" destOrd="0" parTransId="{E90CF4D8-0555-4ACE-8DF1-FA81C04689E7}" sibTransId="{1E04BB22-C465-4C77-80C1-FE804FA11CB1}"/>
    <dgm:cxn modelId="{6C5E0F1B-04DA-4E73-9D76-A1CB532C9958}" type="presOf" srcId="{E3618390-9438-4375-AA2A-9CBD3E00E5F9}" destId="{1340CE53-1F58-496F-8405-F5C5ED29F2B8}" srcOrd="0" destOrd="0" presId="urn:microsoft.com/office/officeart/2011/layout/HexagonRadial"/>
    <dgm:cxn modelId="{86182E95-2FBD-4448-88B2-407624AFCF32}" type="presOf" srcId="{58A03D61-4204-47BD-A80B-33223165D146}" destId="{E84B9C45-E891-427C-8CE8-D990A4E602AB}" srcOrd="0" destOrd="0" presId="urn:microsoft.com/office/officeart/2011/layout/HexagonRadial"/>
    <dgm:cxn modelId="{25178096-1453-45DB-B72A-43B79B91676E}" srcId="{81DA9C8B-8F6E-48A7-8C0B-356A408864D9}" destId="{C7B34E1C-13D6-4063-9493-E91527384B71}" srcOrd="1" destOrd="0" parTransId="{E1F68BC1-C8EB-4651-B91B-0085D641452E}" sibTransId="{0864551F-5A92-4FB6-81A1-E30D1877619E}"/>
    <dgm:cxn modelId="{EC5E15D9-B99B-4491-99C8-18F3D04852B8}" type="presOf" srcId="{81DA9C8B-8F6E-48A7-8C0B-356A408864D9}" destId="{C0854EE5-784D-4613-8864-22A21168AD98}" srcOrd="0" destOrd="0" presId="urn:microsoft.com/office/officeart/2011/layout/HexagonRadial"/>
    <dgm:cxn modelId="{D7E25B32-3850-439C-890A-EACA56E0E131}" srcId="{E3618390-9438-4375-AA2A-9CBD3E00E5F9}" destId="{58A03D61-4204-47BD-A80B-33223165D146}" srcOrd="3" destOrd="0" parTransId="{7A61C495-606E-40CC-9D64-F43896D87288}" sibTransId="{5B3DB125-410B-4FBE-8B6B-5E20E5F24994}"/>
    <dgm:cxn modelId="{D7CE40F9-0C57-4FC4-BCA3-6F129E3B143A}" type="presOf" srcId="{6DBF6C88-8D7A-4FD0-82B0-87A8667F96E3}" destId="{93D6908E-CC43-4926-944B-408433C519A7}" srcOrd="0" destOrd="0" presId="urn:microsoft.com/office/officeart/2011/layout/HexagonRadial"/>
    <dgm:cxn modelId="{84ADD469-12D9-49CC-A3C9-6E85E86E4CA5}" type="presParOf" srcId="{C0854EE5-784D-4613-8864-22A21168AD98}" destId="{1340CE53-1F58-496F-8405-F5C5ED29F2B8}" srcOrd="0" destOrd="0" presId="urn:microsoft.com/office/officeart/2011/layout/HexagonRadial"/>
    <dgm:cxn modelId="{CD6DDEB7-12A1-4242-BC04-3DF4BCCD1488}" type="presParOf" srcId="{C0854EE5-784D-4613-8864-22A21168AD98}" destId="{51D97967-9940-43A7-BEFC-F406F3FE6C67}" srcOrd="1" destOrd="0" presId="urn:microsoft.com/office/officeart/2011/layout/HexagonRadial"/>
    <dgm:cxn modelId="{6022A625-68F5-40B8-88C5-7D9D215771F3}" type="presParOf" srcId="{51D97967-9940-43A7-BEFC-F406F3FE6C67}" destId="{5B1576F5-3BD0-44F3-BC39-97E7D6517C5B}" srcOrd="0" destOrd="0" presId="urn:microsoft.com/office/officeart/2011/layout/HexagonRadial"/>
    <dgm:cxn modelId="{A92E965E-2D69-41B1-8DFB-FFA81AB37528}" type="presParOf" srcId="{C0854EE5-784D-4613-8864-22A21168AD98}" destId="{FBB498CC-8FF0-4F09-ACD6-0E461BEA4025}" srcOrd="2" destOrd="0" presId="urn:microsoft.com/office/officeart/2011/layout/HexagonRadial"/>
    <dgm:cxn modelId="{A19C1A5E-51D8-4AAD-A9BF-88B590826777}" type="presParOf" srcId="{C0854EE5-784D-4613-8864-22A21168AD98}" destId="{C8F42A40-0E8C-44A7-8FAE-F5DC686509C9}" srcOrd="3" destOrd="0" presId="urn:microsoft.com/office/officeart/2011/layout/HexagonRadial"/>
    <dgm:cxn modelId="{C816FDDC-36EF-4F4D-B7E7-28BE2E354C87}" type="presParOf" srcId="{C8F42A40-0E8C-44A7-8FAE-F5DC686509C9}" destId="{DC2AFF5F-51F9-4D04-8D66-E114C72AE2F5}" srcOrd="0" destOrd="0" presId="urn:microsoft.com/office/officeart/2011/layout/HexagonRadial"/>
    <dgm:cxn modelId="{F12FA22F-4977-4BCA-8A53-49E91E5CFB74}" type="presParOf" srcId="{C0854EE5-784D-4613-8864-22A21168AD98}" destId="{A3F0C11F-8DED-433F-924C-DD4BFC2DBB37}" srcOrd="4" destOrd="0" presId="urn:microsoft.com/office/officeart/2011/layout/HexagonRadial"/>
    <dgm:cxn modelId="{7C079E4C-327D-4019-B3CA-E80621EF3F6D}" type="presParOf" srcId="{C0854EE5-784D-4613-8864-22A21168AD98}" destId="{30A0D8E9-50C5-4135-86CE-2CD22708692B}" srcOrd="5" destOrd="0" presId="urn:microsoft.com/office/officeart/2011/layout/HexagonRadial"/>
    <dgm:cxn modelId="{EF20E3E2-F3C8-48E3-8F2D-B42F92CA3452}" type="presParOf" srcId="{30A0D8E9-50C5-4135-86CE-2CD22708692B}" destId="{0917E997-C5A0-451F-8D5B-ABC1EC814EC7}" srcOrd="0" destOrd="0" presId="urn:microsoft.com/office/officeart/2011/layout/HexagonRadial"/>
    <dgm:cxn modelId="{59ABF972-3ED4-4F63-B241-112482591ED7}" type="presParOf" srcId="{C0854EE5-784D-4613-8864-22A21168AD98}" destId="{89004313-40FF-438A-BA55-6617661430AF}" srcOrd="6" destOrd="0" presId="urn:microsoft.com/office/officeart/2011/layout/HexagonRadial"/>
    <dgm:cxn modelId="{5189FA3B-0004-48FA-B277-8565719EA08B}" type="presParOf" srcId="{C0854EE5-784D-4613-8864-22A21168AD98}" destId="{C7EB9EC9-A4C9-4B14-8E7C-745680B657B5}" srcOrd="7" destOrd="0" presId="urn:microsoft.com/office/officeart/2011/layout/HexagonRadial"/>
    <dgm:cxn modelId="{EF15053E-74DC-460C-8E07-FAA3B56DC830}" type="presParOf" srcId="{C7EB9EC9-A4C9-4B14-8E7C-745680B657B5}" destId="{8D7CC8E5-56D2-4056-8077-EB7D0BC4962D}" srcOrd="0" destOrd="0" presId="urn:microsoft.com/office/officeart/2011/layout/HexagonRadial"/>
    <dgm:cxn modelId="{3096B88C-413E-420C-B08A-614AA22E092D}" type="presParOf" srcId="{C0854EE5-784D-4613-8864-22A21168AD98}" destId="{E84B9C45-E891-427C-8CE8-D990A4E602AB}" srcOrd="8" destOrd="0" presId="urn:microsoft.com/office/officeart/2011/layout/HexagonRadial"/>
    <dgm:cxn modelId="{EBA06CEA-E20A-44EE-B7F7-E957FC43A6B9}" type="presParOf" srcId="{C0854EE5-784D-4613-8864-22A21168AD98}" destId="{06C206E7-7767-41DA-92CF-BDEF149CD05B}" srcOrd="9" destOrd="0" presId="urn:microsoft.com/office/officeart/2011/layout/HexagonRadial"/>
    <dgm:cxn modelId="{7D7F30B3-F60C-49B2-805C-FF9082C44AAA}" type="presParOf" srcId="{06C206E7-7767-41DA-92CF-BDEF149CD05B}" destId="{C2EE8938-AC32-496B-85E6-07030771B8E0}" srcOrd="0" destOrd="0" presId="urn:microsoft.com/office/officeart/2011/layout/HexagonRadial"/>
    <dgm:cxn modelId="{0DBBADFB-8737-4FD4-8695-0AB7C07CF924}" type="presParOf" srcId="{C0854EE5-784D-4613-8864-22A21168AD98}" destId="{93D6908E-CC43-4926-944B-408433C519A7}" srcOrd="10" destOrd="0" presId="urn:microsoft.com/office/officeart/2011/layout/HexagonRadial"/>
    <dgm:cxn modelId="{3417935F-CA15-4FE2-A685-79FE01723617}" type="presParOf" srcId="{C0854EE5-784D-4613-8864-22A21168AD98}" destId="{BBA82EDA-007F-4CA3-B235-21FB9B1B752B}" srcOrd="11" destOrd="0" presId="urn:microsoft.com/office/officeart/2011/layout/HexagonRadial"/>
    <dgm:cxn modelId="{1DB69F2C-B9C7-407F-93ED-057E6417D6C3}" type="presParOf" srcId="{BBA82EDA-007F-4CA3-B235-21FB9B1B752B}" destId="{2E0FC8FF-7C8E-487F-A9DC-2CA3F01437D9}" srcOrd="0" destOrd="0" presId="urn:microsoft.com/office/officeart/2011/layout/HexagonRadial"/>
    <dgm:cxn modelId="{EDCD96C5-DD52-45C8-AECF-E6EC349541C2}" type="presParOf" srcId="{C0854EE5-784D-4613-8864-22A21168AD98}" destId="{3AA7FD86-F005-474D-8C4B-8F66D4462221}"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B8CAD-1D06-4784-8A1B-7AEC25B2B5F8}"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IE"/>
        </a:p>
      </dgm:t>
    </dgm:pt>
    <dgm:pt modelId="{C6D173A3-9750-457F-8F8F-980233E02799}">
      <dgm:prSet phldrT="[Text]"/>
      <dgm:spPr/>
      <dgm:t>
        <a:bodyPr/>
        <a:lstStyle/>
        <a:p>
          <a:r>
            <a:rPr lang="en-US" dirty="0">
              <a:solidFill>
                <a:schemeClr val="bg1"/>
              </a:solidFill>
            </a:rPr>
            <a:t>Better patient outcomes</a:t>
          </a:r>
          <a:endParaRPr lang="en-IE" dirty="0">
            <a:solidFill>
              <a:schemeClr val="bg1"/>
            </a:solidFill>
          </a:endParaRPr>
        </a:p>
      </dgm:t>
    </dgm:pt>
    <dgm:pt modelId="{73F6D810-9524-4CB0-B661-B783031A519C}" type="parTrans" cxnId="{0C7BB94D-310C-48F6-B815-12ABDE1E4154}">
      <dgm:prSet/>
      <dgm:spPr/>
      <dgm:t>
        <a:bodyPr/>
        <a:lstStyle/>
        <a:p>
          <a:endParaRPr lang="en-IE"/>
        </a:p>
      </dgm:t>
    </dgm:pt>
    <dgm:pt modelId="{7399DA45-03FA-4F0B-8557-C0DFCBB608BB}" type="sibTrans" cxnId="{0C7BB94D-310C-48F6-B815-12ABDE1E4154}">
      <dgm:prSet/>
      <dgm:spPr/>
      <dgm:t>
        <a:bodyPr/>
        <a:lstStyle/>
        <a:p>
          <a:endParaRPr lang="en-IE"/>
        </a:p>
      </dgm:t>
    </dgm:pt>
    <dgm:pt modelId="{C2204E38-175F-434D-8EA1-8702393503CF}">
      <dgm:prSet phldrT="[Text]"/>
      <dgm:spPr/>
      <dgm:t>
        <a:bodyPr/>
        <a:lstStyle/>
        <a:p>
          <a:r>
            <a:rPr lang="en-US" dirty="0">
              <a:solidFill>
                <a:schemeClr val="bg1"/>
              </a:solidFill>
            </a:rPr>
            <a:t>Better patient experience</a:t>
          </a:r>
          <a:endParaRPr lang="en-IE" dirty="0">
            <a:solidFill>
              <a:schemeClr val="bg1"/>
            </a:solidFill>
          </a:endParaRPr>
        </a:p>
      </dgm:t>
    </dgm:pt>
    <dgm:pt modelId="{4868E305-4065-4C3B-A77F-9656DF8C2EF4}" type="parTrans" cxnId="{CAC602A8-7FE0-464A-BBFD-E02FAF7FF0D6}">
      <dgm:prSet/>
      <dgm:spPr/>
      <dgm:t>
        <a:bodyPr/>
        <a:lstStyle/>
        <a:p>
          <a:endParaRPr lang="en-IE"/>
        </a:p>
      </dgm:t>
    </dgm:pt>
    <dgm:pt modelId="{3611A644-2BD7-4DB4-B0F0-566B1942C460}" type="sibTrans" cxnId="{CAC602A8-7FE0-464A-BBFD-E02FAF7FF0D6}">
      <dgm:prSet/>
      <dgm:spPr/>
      <dgm:t>
        <a:bodyPr/>
        <a:lstStyle/>
        <a:p>
          <a:endParaRPr lang="en-IE"/>
        </a:p>
      </dgm:t>
    </dgm:pt>
    <dgm:pt modelId="{6BB18F19-7D01-419D-A545-C29179515A44}">
      <dgm:prSet phldrT="[Text]"/>
      <dgm:spPr/>
      <dgm:t>
        <a:bodyPr/>
        <a:lstStyle/>
        <a:p>
          <a:r>
            <a:rPr lang="en-US" dirty="0">
              <a:solidFill>
                <a:schemeClr val="bg1"/>
              </a:solidFill>
            </a:rPr>
            <a:t>Staff Development &amp; Support </a:t>
          </a:r>
          <a:endParaRPr lang="en-IE" dirty="0">
            <a:solidFill>
              <a:schemeClr val="bg1"/>
            </a:solidFill>
          </a:endParaRPr>
        </a:p>
      </dgm:t>
    </dgm:pt>
    <dgm:pt modelId="{AC4C7B06-5206-465F-AE22-EB7765ACDFC8}" type="parTrans" cxnId="{A5EB4C5C-21B2-4C81-8D90-8FC7C8B27ABF}">
      <dgm:prSet/>
      <dgm:spPr/>
      <dgm:t>
        <a:bodyPr/>
        <a:lstStyle/>
        <a:p>
          <a:endParaRPr lang="en-IE"/>
        </a:p>
      </dgm:t>
    </dgm:pt>
    <dgm:pt modelId="{489F01BF-C330-41E4-94AB-86C58A69F947}" type="sibTrans" cxnId="{A5EB4C5C-21B2-4C81-8D90-8FC7C8B27ABF}">
      <dgm:prSet/>
      <dgm:spPr/>
      <dgm:t>
        <a:bodyPr/>
        <a:lstStyle/>
        <a:p>
          <a:endParaRPr lang="en-IE"/>
        </a:p>
      </dgm:t>
    </dgm:pt>
    <dgm:pt modelId="{8BEBDE23-D856-4AB2-8448-C62A9B76D1F5}" type="pres">
      <dgm:prSet presAssocID="{0A9B8CAD-1D06-4784-8A1B-7AEC25B2B5F8}" presName="Name0" presStyleCnt="0">
        <dgm:presLayoutVars>
          <dgm:dir/>
          <dgm:resizeHandles val="exact"/>
        </dgm:presLayoutVars>
      </dgm:prSet>
      <dgm:spPr/>
      <dgm:t>
        <a:bodyPr/>
        <a:lstStyle/>
        <a:p>
          <a:endParaRPr lang="en-US"/>
        </a:p>
      </dgm:t>
    </dgm:pt>
    <dgm:pt modelId="{0C598883-888C-49E5-ACE0-3C3FFCDF978D}" type="pres">
      <dgm:prSet presAssocID="{0A9B8CAD-1D06-4784-8A1B-7AEC25B2B5F8}" presName="cycle" presStyleCnt="0"/>
      <dgm:spPr/>
    </dgm:pt>
    <dgm:pt modelId="{114F86E6-E2BA-47F7-A4B6-4DDAF48F9C6E}" type="pres">
      <dgm:prSet presAssocID="{C6D173A3-9750-457F-8F8F-980233E02799}" presName="nodeFirstNode" presStyleLbl="node1" presStyleIdx="0" presStyleCnt="3" custScaleX="55970">
        <dgm:presLayoutVars>
          <dgm:bulletEnabled val="1"/>
        </dgm:presLayoutVars>
      </dgm:prSet>
      <dgm:spPr/>
      <dgm:t>
        <a:bodyPr/>
        <a:lstStyle/>
        <a:p>
          <a:endParaRPr lang="en-US"/>
        </a:p>
      </dgm:t>
    </dgm:pt>
    <dgm:pt modelId="{4555FABF-2704-4DD6-B662-62C6FE1A5C3A}" type="pres">
      <dgm:prSet presAssocID="{7399DA45-03FA-4F0B-8557-C0DFCBB608BB}" presName="sibTransFirstNode" presStyleLbl="bgShp" presStyleIdx="0" presStyleCnt="1"/>
      <dgm:spPr/>
      <dgm:t>
        <a:bodyPr/>
        <a:lstStyle/>
        <a:p>
          <a:endParaRPr lang="en-US"/>
        </a:p>
      </dgm:t>
    </dgm:pt>
    <dgm:pt modelId="{AA6FEF4C-D291-4C30-9EFE-C28DA4E1EA16}" type="pres">
      <dgm:prSet presAssocID="{C2204E38-175F-434D-8EA1-8702393503CF}" presName="nodeFollowingNodes" presStyleLbl="node1" presStyleIdx="1" presStyleCnt="3" custScaleX="46052" custRadScaleRad="97713" custRadScaleInc="-35702">
        <dgm:presLayoutVars>
          <dgm:bulletEnabled val="1"/>
        </dgm:presLayoutVars>
      </dgm:prSet>
      <dgm:spPr/>
      <dgm:t>
        <a:bodyPr/>
        <a:lstStyle/>
        <a:p>
          <a:endParaRPr lang="en-US"/>
        </a:p>
      </dgm:t>
    </dgm:pt>
    <dgm:pt modelId="{4B278AC3-2CCC-46B6-A9E6-DF17A4C607BA}" type="pres">
      <dgm:prSet presAssocID="{6BB18F19-7D01-419D-A545-C29179515A44}" presName="nodeFollowingNodes" presStyleLbl="node1" presStyleIdx="2" presStyleCnt="3" custScaleX="44893" custRadScaleRad="91403" custRadScaleInc="33175">
        <dgm:presLayoutVars>
          <dgm:bulletEnabled val="1"/>
        </dgm:presLayoutVars>
      </dgm:prSet>
      <dgm:spPr/>
      <dgm:t>
        <a:bodyPr/>
        <a:lstStyle/>
        <a:p>
          <a:endParaRPr lang="en-US"/>
        </a:p>
      </dgm:t>
    </dgm:pt>
  </dgm:ptLst>
  <dgm:cxnLst>
    <dgm:cxn modelId="{0C7BB94D-310C-48F6-B815-12ABDE1E4154}" srcId="{0A9B8CAD-1D06-4784-8A1B-7AEC25B2B5F8}" destId="{C6D173A3-9750-457F-8F8F-980233E02799}" srcOrd="0" destOrd="0" parTransId="{73F6D810-9524-4CB0-B661-B783031A519C}" sibTransId="{7399DA45-03FA-4F0B-8557-C0DFCBB608BB}"/>
    <dgm:cxn modelId="{47FEE4D9-2469-476C-8758-8DDD9564AFD9}" type="presOf" srcId="{7399DA45-03FA-4F0B-8557-C0DFCBB608BB}" destId="{4555FABF-2704-4DD6-B662-62C6FE1A5C3A}" srcOrd="0" destOrd="0" presId="urn:microsoft.com/office/officeart/2005/8/layout/cycle3"/>
    <dgm:cxn modelId="{EE1CF4EE-8AFE-476E-8507-FA96BF046FCF}" type="presOf" srcId="{C2204E38-175F-434D-8EA1-8702393503CF}" destId="{AA6FEF4C-D291-4C30-9EFE-C28DA4E1EA16}" srcOrd="0" destOrd="0" presId="urn:microsoft.com/office/officeart/2005/8/layout/cycle3"/>
    <dgm:cxn modelId="{A5EB4C5C-21B2-4C81-8D90-8FC7C8B27ABF}" srcId="{0A9B8CAD-1D06-4784-8A1B-7AEC25B2B5F8}" destId="{6BB18F19-7D01-419D-A545-C29179515A44}" srcOrd="2" destOrd="0" parTransId="{AC4C7B06-5206-465F-AE22-EB7765ACDFC8}" sibTransId="{489F01BF-C330-41E4-94AB-86C58A69F947}"/>
    <dgm:cxn modelId="{CAC602A8-7FE0-464A-BBFD-E02FAF7FF0D6}" srcId="{0A9B8CAD-1D06-4784-8A1B-7AEC25B2B5F8}" destId="{C2204E38-175F-434D-8EA1-8702393503CF}" srcOrd="1" destOrd="0" parTransId="{4868E305-4065-4C3B-A77F-9656DF8C2EF4}" sibTransId="{3611A644-2BD7-4DB4-B0F0-566B1942C460}"/>
    <dgm:cxn modelId="{0D66F9DC-2AC2-4D2F-964D-67903C0BFFB2}" type="presOf" srcId="{6BB18F19-7D01-419D-A545-C29179515A44}" destId="{4B278AC3-2CCC-46B6-A9E6-DF17A4C607BA}" srcOrd="0" destOrd="0" presId="urn:microsoft.com/office/officeart/2005/8/layout/cycle3"/>
    <dgm:cxn modelId="{D1FFCD97-4EF0-4E95-B938-97B04806E53B}" type="presOf" srcId="{0A9B8CAD-1D06-4784-8A1B-7AEC25B2B5F8}" destId="{8BEBDE23-D856-4AB2-8448-C62A9B76D1F5}" srcOrd="0" destOrd="0" presId="urn:microsoft.com/office/officeart/2005/8/layout/cycle3"/>
    <dgm:cxn modelId="{1B2791C3-B998-44BC-AFFD-210497391122}" type="presOf" srcId="{C6D173A3-9750-457F-8F8F-980233E02799}" destId="{114F86E6-E2BA-47F7-A4B6-4DDAF48F9C6E}" srcOrd="0" destOrd="0" presId="urn:microsoft.com/office/officeart/2005/8/layout/cycle3"/>
    <dgm:cxn modelId="{DA832F37-141F-478E-9B17-38A3A1F31528}" type="presParOf" srcId="{8BEBDE23-D856-4AB2-8448-C62A9B76D1F5}" destId="{0C598883-888C-49E5-ACE0-3C3FFCDF978D}" srcOrd="0" destOrd="0" presId="urn:microsoft.com/office/officeart/2005/8/layout/cycle3"/>
    <dgm:cxn modelId="{80949AC3-8CEF-4D50-9BF7-B773C0702DC8}" type="presParOf" srcId="{0C598883-888C-49E5-ACE0-3C3FFCDF978D}" destId="{114F86E6-E2BA-47F7-A4B6-4DDAF48F9C6E}" srcOrd="0" destOrd="0" presId="urn:microsoft.com/office/officeart/2005/8/layout/cycle3"/>
    <dgm:cxn modelId="{C7FC8E39-A3CD-444C-911C-D01A7A889890}" type="presParOf" srcId="{0C598883-888C-49E5-ACE0-3C3FFCDF978D}" destId="{4555FABF-2704-4DD6-B662-62C6FE1A5C3A}" srcOrd="1" destOrd="0" presId="urn:microsoft.com/office/officeart/2005/8/layout/cycle3"/>
    <dgm:cxn modelId="{738C666C-5CAA-4443-A9D5-5AC0E9B64727}" type="presParOf" srcId="{0C598883-888C-49E5-ACE0-3C3FFCDF978D}" destId="{AA6FEF4C-D291-4C30-9EFE-C28DA4E1EA16}" srcOrd="2" destOrd="0" presId="urn:microsoft.com/office/officeart/2005/8/layout/cycle3"/>
    <dgm:cxn modelId="{013FFC13-B5BF-48FF-853D-2BFC92577FBD}" type="presParOf" srcId="{0C598883-888C-49E5-ACE0-3C3FFCDF978D}" destId="{4B278AC3-2CCC-46B6-A9E6-DF17A4C607BA}"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DAA1753-ED06-45AC-B976-E6F44FE9922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9E068CE-CC6C-493E-B578-D219951B2818}">
      <dgm:prSet phldrT="[Text]"/>
      <dgm:spPr/>
      <dgm:t>
        <a:bodyPr/>
        <a:lstStyle/>
        <a:p>
          <a:r>
            <a:rPr lang="en-US" sz="2100" dirty="0"/>
            <a:t>Science of Improvement</a:t>
          </a:r>
        </a:p>
      </dgm:t>
    </dgm:pt>
    <dgm:pt modelId="{43867571-A57E-48D3-B8FD-512A97F371E7}" type="parTrans" cxnId="{A96A850E-DE3C-450F-A1DA-96B7A845917D}">
      <dgm:prSet/>
      <dgm:spPr/>
      <dgm:t>
        <a:bodyPr/>
        <a:lstStyle/>
        <a:p>
          <a:endParaRPr lang="en-US"/>
        </a:p>
      </dgm:t>
    </dgm:pt>
    <dgm:pt modelId="{294D9FCD-2E62-45B9-AD61-894E04D7F121}" type="sibTrans" cxnId="{A96A850E-DE3C-450F-A1DA-96B7A845917D}">
      <dgm:prSet/>
      <dgm:spPr/>
      <dgm:t>
        <a:bodyPr/>
        <a:lstStyle/>
        <a:p>
          <a:endParaRPr lang="en-US"/>
        </a:p>
      </dgm:t>
    </dgm:pt>
    <dgm:pt modelId="{1FC31734-6754-4430-A55D-175C74824774}">
      <dgm:prSet phldrT="[Text]" custT="1"/>
      <dgm:spPr/>
      <dgm:t>
        <a:bodyPr/>
        <a:lstStyle/>
        <a:p>
          <a:r>
            <a:rPr lang="en-US" sz="2000" dirty="0"/>
            <a:t>Understand the problem</a:t>
          </a:r>
        </a:p>
      </dgm:t>
    </dgm:pt>
    <dgm:pt modelId="{653D1C99-3D79-4EE4-8239-8B262F0FDF15}" type="parTrans" cxnId="{4F9CC163-A75C-4038-A737-7435C848C648}">
      <dgm:prSet/>
      <dgm:spPr/>
      <dgm:t>
        <a:bodyPr/>
        <a:lstStyle/>
        <a:p>
          <a:endParaRPr lang="en-US"/>
        </a:p>
      </dgm:t>
    </dgm:pt>
    <dgm:pt modelId="{B75CA5FB-8E06-46F5-8FA9-B3168487A991}" type="sibTrans" cxnId="{4F9CC163-A75C-4038-A737-7435C848C648}">
      <dgm:prSet/>
      <dgm:spPr/>
      <dgm:t>
        <a:bodyPr/>
        <a:lstStyle/>
        <a:p>
          <a:endParaRPr lang="en-US"/>
        </a:p>
      </dgm:t>
    </dgm:pt>
    <dgm:pt modelId="{B8D05276-7032-475D-9A7B-A3BB9FAF5771}">
      <dgm:prSet phldrT="[Text]" custT="1"/>
      <dgm:spPr/>
      <dgm:t>
        <a:bodyPr/>
        <a:lstStyle/>
        <a:p>
          <a:r>
            <a:rPr lang="en-US" sz="2000" dirty="0"/>
            <a:t>Use data to </a:t>
          </a:r>
          <a:r>
            <a:rPr lang="en-US" sz="2000" dirty="0" err="1"/>
            <a:t>analyse</a:t>
          </a:r>
          <a:r>
            <a:rPr lang="en-US" sz="2000" dirty="0"/>
            <a:t> the problem and its causes</a:t>
          </a:r>
        </a:p>
      </dgm:t>
    </dgm:pt>
    <dgm:pt modelId="{9D7CA8A0-BADF-4338-A3EE-58A762AFA219}" type="parTrans" cxnId="{C63646C3-9A4D-44EA-8ABF-68D41E501964}">
      <dgm:prSet/>
      <dgm:spPr/>
      <dgm:t>
        <a:bodyPr/>
        <a:lstStyle/>
        <a:p>
          <a:endParaRPr lang="en-US"/>
        </a:p>
      </dgm:t>
    </dgm:pt>
    <dgm:pt modelId="{3768911E-1D91-40D0-9644-FF72F82AB348}" type="sibTrans" cxnId="{C63646C3-9A4D-44EA-8ABF-68D41E501964}">
      <dgm:prSet/>
      <dgm:spPr/>
      <dgm:t>
        <a:bodyPr/>
        <a:lstStyle/>
        <a:p>
          <a:endParaRPr lang="en-US"/>
        </a:p>
      </dgm:t>
    </dgm:pt>
    <dgm:pt modelId="{568393C4-CF4C-4533-9F2D-1517CAA2F2E5}">
      <dgm:prSet phldrT="[Text]" custT="1"/>
      <dgm:spPr/>
      <dgm:t>
        <a:bodyPr/>
        <a:lstStyle/>
        <a:p>
          <a:r>
            <a:rPr lang="en-US" sz="2000" dirty="0"/>
            <a:t>Build knowledge about the problem and the solution</a:t>
          </a:r>
        </a:p>
      </dgm:t>
    </dgm:pt>
    <dgm:pt modelId="{F48C15C5-690F-4687-B320-A75489F33898}" type="parTrans" cxnId="{AF1A6C04-A0C0-4E74-BD94-4EDC6B34850A}">
      <dgm:prSet/>
      <dgm:spPr/>
      <dgm:t>
        <a:bodyPr/>
        <a:lstStyle/>
        <a:p>
          <a:endParaRPr lang="en-US"/>
        </a:p>
      </dgm:t>
    </dgm:pt>
    <dgm:pt modelId="{1FBB2AC3-9E7C-462B-AF25-0D39CEE03FEE}" type="sibTrans" cxnId="{AF1A6C04-A0C0-4E74-BD94-4EDC6B34850A}">
      <dgm:prSet/>
      <dgm:spPr/>
      <dgm:t>
        <a:bodyPr/>
        <a:lstStyle/>
        <a:p>
          <a:endParaRPr lang="en-US"/>
        </a:p>
      </dgm:t>
    </dgm:pt>
    <dgm:pt modelId="{A89FBBAA-4C0E-4AF6-92CA-B152FC71C8E6}">
      <dgm:prSet phldrT="[Text]" custT="1"/>
      <dgm:spPr/>
      <dgm:t>
        <a:bodyPr/>
        <a:lstStyle/>
        <a:p>
          <a:r>
            <a:rPr lang="en-US" sz="2000" dirty="0"/>
            <a:t>People and change</a:t>
          </a:r>
        </a:p>
      </dgm:t>
    </dgm:pt>
    <dgm:pt modelId="{F2E1D4F1-4D22-4C5F-8A99-14B5752F9CC4}" type="parTrans" cxnId="{FEBD1F11-7EA8-4D7D-9D3E-EA0514DCB5B9}">
      <dgm:prSet/>
      <dgm:spPr/>
      <dgm:t>
        <a:bodyPr/>
        <a:lstStyle/>
        <a:p>
          <a:endParaRPr lang="en-US"/>
        </a:p>
      </dgm:t>
    </dgm:pt>
    <dgm:pt modelId="{3B2505C8-DD89-4BB4-B09C-AB4457080F49}" type="sibTrans" cxnId="{FEBD1F11-7EA8-4D7D-9D3E-EA0514DCB5B9}">
      <dgm:prSet/>
      <dgm:spPr/>
      <dgm:t>
        <a:bodyPr/>
        <a:lstStyle/>
        <a:p>
          <a:endParaRPr lang="en-US"/>
        </a:p>
      </dgm:t>
    </dgm:pt>
    <dgm:pt modelId="{9EAFEC71-47D3-4604-8FA0-FB236A3212DC}">
      <dgm:prSet phldrT="[Text]" custT="1"/>
      <dgm:spPr/>
      <dgm:t>
        <a:bodyPr/>
        <a:lstStyle/>
        <a:p>
          <a:endParaRPr lang="en-US" sz="2000" dirty="0"/>
        </a:p>
      </dgm:t>
    </dgm:pt>
    <dgm:pt modelId="{09D890F0-3BD3-4C3F-A5B9-CB4550D0D420}" type="parTrans" cxnId="{43D325CE-2737-4F7F-BC86-AE1636E7E0D9}">
      <dgm:prSet/>
      <dgm:spPr/>
      <dgm:t>
        <a:bodyPr/>
        <a:lstStyle/>
        <a:p>
          <a:endParaRPr lang="en-US"/>
        </a:p>
      </dgm:t>
    </dgm:pt>
    <dgm:pt modelId="{2B50A3A8-0327-46E6-B24A-E916BA461655}" type="sibTrans" cxnId="{43D325CE-2737-4F7F-BC86-AE1636E7E0D9}">
      <dgm:prSet/>
      <dgm:spPr/>
      <dgm:t>
        <a:bodyPr/>
        <a:lstStyle/>
        <a:p>
          <a:endParaRPr lang="en-US"/>
        </a:p>
      </dgm:t>
    </dgm:pt>
    <dgm:pt modelId="{4476A3C3-B413-4DAE-88EE-3DC21FD45827}">
      <dgm:prSet phldrT="[Text]" custT="1"/>
      <dgm:spPr/>
      <dgm:t>
        <a:bodyPr/>
        <a:lstStyle/>
        <a:p>
          <a:endParaRPr lang="en-US" sz="2000" dirty="0"/>
        </a:p>
      </dgm:t>
    </dgm:pt>
    <dgm:pt modelId="{DC1DCD41-5163-4877-AF6B-E2FDF38C3CCB}" type="parTrans" cxnId="{23B978E4-7F3F-43D8-B6DD-E46223005C54}">
      <dgm:prSet/>
      <dgm:spPr/>
      <dgm:t>
        <a:bodyPr/>
        <a:lstStyle/>
        <a:p>
          <a:endParaRPr lang="en-US"/>
        </a:p>
      </dgm:t>
    </dgm:pt>
    <dgm:pt modelId="{D771CDDE-533D-4461-A24D-025F8375B3B9}" type="sibTrans" cxnId="{23B978E4-7F3F-43D8-B6DD-E46223005C54}">
      <dgm:prSet/>
      <dgm:spPr/>
      <dgm:t>
        <a:bodyPr/>
        <a:lstStyle/>
        <a:p>
          <a:endParaRPr lang="en-US"/>
        </a:p>
      </dgm:t>
    </dgm:pt>
    <dgm:pt modelId="{F4A6A2AB-5FE1-4FAD-B157-71768BA15DD7}">
      <dgm:prSet phldrT="[Text]" custT="1"/>
      <dgm:spPr/>
      <dgm:t>
        <a:bodyPr/>
        <a:lstStyle/>
        <a:p>
          <a:endParaRPr lang="en-US" sz="2000" dirty="0"/>
        </a:p>
      </dgm:t>
    </dgm:pt>
    <dgm:pt modelId="{76F7326E-B52D-457F-8ACE-4D81C4E8DFDF}" type="sibTrans" cxnId="{1904130A-2483-4818-9930-F92896FCA625}">
      <dgm:prSet/>
      <dgm:spPr/>
      <dgm:t>
        <a:bodyPr/>
        <a:lstStyle/>
        <a:p>
          <a:endParaRPr lang="en-US"/>
        </a:p>
      </dgm:t>
    </dgm:pt>
    <dgm:pt modelId="{BA2E70AF-0563-440C-851F-71E0E6BE91B0}" type="parTrans" cxnId="{1904130A-2483-4818-9930-F92896FCA625}">
      <dgm:prSet/>
      <dgm:spPr/>
      <dgm:t>
        <a:bodyPr/>
        <a:lstStyle/>
        <a:p>
          <a:endParaRPr lang="en-US"/>
        </a:p>
      </dgm:t>
    </dgm:pt>
    <dgm:pt modelId="{2C5489EC-21D6-49EB-B44C-BF1A6426538D}">
      <dgm:prSet phldrT="[Text]" custT="1"/>
      <dgm:spPr/>
      <dgm:t>
        <a:bodyPr/>
        <a:lstStyle/>
        <a:p>
          <a:r>
            <a:rPr lang="en-IE" sz="2000" dirty="0"/>
            <a:t>Build will/</a:t>
          </a:r>
          <a:endParaRPr lang="en-US" sz="2000" dirty="0"/>
        </a:p>
      </dgm:t>
    </dgm:pt>
    <dgm:pt modelId="{98ADDE8A-14B0-4F56-8659-ECBDC1A8A828}" type="parTrans" cxnId="{36103CE9-6C42-4155-9747-8D49F52199DB}">
      <dgm:prSet/>
      <dgm:spPr/>
      <dgm:t>
        <a:bodyPr/>
        <a:lstStyle/>
        <a:p>
          <a:endParaRPr lang="en-US"/>
        </a:p>
      </dgm:t>
    </dgm:pt>
    <dgm:pt modelId="{DD4555DC-382A-40C7-B893-07B030A17FBF}" type="sibTrans" cxnId="{36103CE9-6C42-4155-9747-8D49F52199DB}">
      <dgm:prSet/>
      <dgm:spPr/>
      <dgm:t>
        <a:bodyPr/>
        <a:lstStyle/>
        <a:p>
          <a:endParaRPr lang="en-US"/>
        </a:p>
      </dgm:t>
    </dgm:pt>
    <dgm:pt modelId="{7D92C51E-ECD4-4B18-A160-57381E9AA2FD}">
      <dgm:prSet phldrT="[Text]" custT="1"/>
      <dgm:spPr/>
      <dgm:t>
        <a:bodyPr/>
        <a:lstStyle/>
        <a:p>
          <a:r>
            <a:rPr lang="en-US" sz="2000" dirty="0"/>
            <a:t>Involve people who deliver the service-close to the problem</a:t>
          </a:r>
        </a:p>
      </dgm:t>
    </dgm:pt>
    <dgm:pt modelId="{E14642AB-4FDC-4112-AE1A-BFDFE16EDF6F}" type="parTrans" cxnId="{04112DF7-E2D1-4294-803E-8B4C8F70293A}">
      <dgm:prSet/>
      <dgm:spPr/>
      <dgm:t>
        <a:bodyPr/>
        <a:lstStyle/>
        <a:p>
          <a:endParaRPr lang="en-US"/>
        </a:p>
      </dgm:t>
    </dgm:pt>
    <dgm:pt modelId="{FC7A64EE-D9B2-4282-8029-DF7364EAE593}" type="sibTrans" cxnId="{04112DF7-E2D1-4294-803E-8B4C8F70293A}">
      <dgm:prSet/>
      <dgm:spPr/>
      <dgm:t>
        <a:bodyPr/>
        <a:lstStyle/>
        <a:p>
          <a:endParaRPr lang="en-US"/>
        </a:p>
      </dgm:t>
    </dgm:pt>
    <dgm:pt modelId="{1FD0602A-5B71-492D-B999-1A618FC02726}" type="pres">
      <dgm:prSet presAssocID="{BDAA1753-ED06-45AC-B976-E6F44FE9922F}" presName="Name0" presStyleCnt="0">
        <dgm:presLayoutVars>
          <dgm:dir/>
          <dgm:resizeHandles val="exact"/>
        </dgm:presLayoutVars>
      </dgm:prSet>
      <dgm:spPr/>
      <dgm:t>
        <a:bodyPr/>
        <a:lstStyle/>
        <a:p>
          <a:endParaRPr lang="en-US"/>
        </a:p>
      </dgm:t>
    </dgm:pt>
    <dgm:pt modelId="{B96AB742-38AA-43F7-A977-270309CA0A4B}" type="pres">
      <dgm:prSet presAssocID="{69E068CE-CC6C-493E-B578-D219951B2818}" presName="node" presStyleLbl="node1" presStyleIdx="0" presStyleCnt="1" custScaleY="199609" custRadScaleRad="84628">
        <dgm:presLayoutVars>
          <dgm:bulletEnabled val="1"/>
        </dgm:presLayoutVars>
      </dgm:prSet>
      <dgm:spPr/>
      <dgm:t>
        <a:bodyPr/>
        <a:lstStyle/>
        <a:p>
          <a:endParaRPr lang="en-US"/>
        </a:p>
      </dgm:t>
    </dgm:pt>
  </dgm:ptLst>
  <dgm:cxnLst>
    <dgm:cxn modelId="{E3FFE68D-A43B-4EB0-8DF1-B08E527F2917}" type="presOf" srcId="{7D92C51E-ECD4-4B18-A160-57381E9AA2FD}" destId="{B96AB742-38AA-43F7-A977-270309CA0A4B}" srcOrd="0" destOrd="9" presId="urn:microsoft.com/office/officeart/2005/8/layout/cycle7"/>
    <dgm:cxn modelId="{1904130A-2483-4818-9930-F92896FCA625}" srcId="{69E068CE-CC6C-493E-B578-D219951B2818}" destId="{F4A6A2AB-5FE1-4FAD-B157-71768BA15DD7}" srcOrd="5" destOrd="0" parTransId="{BA2E70AF-0563-440C-851F-71E0E6BE91B0}" sibTransId="{76F7326E-B52D-457F-8ACE-4D81C4E8DFDF}"/>
    <dgm:cxn modelId="{36103CE9-6C42-4155-9747-8D49F52199DB}" srcId="{A89FBBAA-4C0E-4AF6-92CA-B152FC71C8E6}" destId="{2C5489EC-21D6-49EB-B44C-BF1A6426538D}" srcOrd="0" destOrd="0" parTransId="{98ADDE8A-14B0-4F56-8659-ECBDC1A8A828}" sibTransId="{DD4555DC-382A-40C7-B893-07B030A17FBF}"/>
    <dgm:cxn modelId="{4F9CC163-A75C-4038-A737-7435C848C648}" srcId="{69E068CE-CC6C-493E-B578-D219951B2818}" destId="{1FC31734-6754-4430-A55D-175C74824774}" srcOrd="0" destOrd="0" parTransId="{653D1C99-3D79-4EE4-8239-8B262F0FDF15}" sibTransId="{B75CA5FB-8E06-46F5-8FA9-B3168487A991}"/>
    <dgm:cxn modelId="{7025CF07-4B5A-4743-917B-B9412A0DD87E}" type="presOf" srcId="{568393C4-CF4C-4533-9F2D-1517CAA2F2E5}" destId="{B96AB742-38AA-43F7-A977-270309CA0A4B}" srcOrd="0" destOrd="5" presId="urn:microsoft.com/office/officeart/2005/8/layout/cycle7"/>
    <dgm:cxn modelId="{BC583EA5-1F1E-473D-9C1C-51A82D5D239A}" type="presOf" srcId="{B8D05276-7032-475D-9A7B-A3BB9FAF5771}" destId="{B96AB742-38AA-43F7-A977-270309CA0A4B}" srcOrd="0" destOrd="3" presId="urn:microsoft.com/office/officeart/2005/8/layout/cycle7"/>
    <dgm:cxn modelId="{43D325CE-2737-4F7F-BC86-AE1636E7E0D9}" srcId="{69E068CE-CC6C-493E-B578-D219951B2818}" destId="{9EAFEC71-47D3-4604-8FA0-FB236A3212DC}" srcOrd="1" destOrd="0" parTransId="{09D890F0-3BD3-4C3F-A5B9-CB4550D0D420}" sibTransId="{2B50A3A8-0327-46E6-B24A-E916BA461655}"/>
    <dgm:cxn modelId="{FEBD1F11-7EA8-4D7D-9D3E-EA0514DCB5B9}" srcId="{69E068CE-CC6C-493E-B578-D219951B2818}" destId="{A89FBBAA-4C0E-4AF6-92CA-B152FC71C8E6}" srcOrd="6" destOrd="0" parTransId="{F2E1D4F1-4D22-4C5F-8A99-14B5752F9CC4}" sibTransId="{3B2505C8-DD89-4BB4-B09C-AB4457080F49}"/>
    <dgm:cxn modelId="{41F1D4FB-1593-44B9-A8D5-78252E6A0842}" type="presOf" srcId="{2C5489EC-21D6-49EB-B44C-BF1A6426538D}" destId="{B96AB742-38AA-43F7-A977-270309CA0A4B}" srcOrd="0" destOrd="8" presId="urn:microsoft.com/office/officeart/2005/8/layout/cycle7"/>
    <dgm:cxn modelId="{8DBA1409-352E-4EEA-B36F-42591367EFAB}" type="presOf" srcId="{4476A3C3-B413-4DAE-88EE-3DC21FD45827}" destId="{B96AB742-38AA-43F7-A977-270309CA0A4B}" srcOrd="0" destOrd="4" presId="urn:microsoft.com/office/officeart/2005/8/layout/cycle7"/>
    <dgm:cxn modelId="{358F54FA-D629-4FDE-A83A-F1D7F366FFBA}" type="presOf" srcId="{1FC31734-6754-4430-A55D-175C74824774}" destId="{B96AB742-38AA-43F7-A977-270309CA0A4B}" srcOrd="0" destOrd="1" presId="urn:microsoft.com/office/officeart/2005/8/layout/cycle7"/>
    <dgm:cxn modelId="{9200D6EC-0135-4DAC-A146-5A8A529F17A1}" type="presOf" srcId="{BDAA1753-ED06-45AC-B976-E6F44FE9922F}" destId="{1FD0602A-5B71-492D-B999-1A618FC02726}" srcOrd="0" destOrd="0" presId="urn:microsoft.com/office/officeart/2005/8/layout/cycle7"/>
    <dgm:cxn modelId="{23B978E4-7F3F-43D8-B6DD-E46223005C54}" srcId="{69E068CE-CC6C-493E-B578-D219951B2818}" destId="{4476A3C3-B413-4DAE-88EE-3DC21FD45827}" srcOrd="3" destOrd="0" parTransId="{DC1DCD41-5163-4877-AF6B-E2FDF38C3CCB}" sibTransId="{D771CDDE-533D-4461-A24D-025F8375B3B9}"/>
    <dgm:cxn modelId="{C63646C3-9A4D-44EA-8ABF-68D41E501964}" srcId="{69E068CE-CC6C-493E-B578-D219951B2818}" destId="{B8D05276-7032-475D-9A7B-A3BB9FAF5771}" srcOrd="2" destOrd="0" parTransId="{9D7CA8A0-BADF-4338-A3EE-58A762AFA219}" sibTransId="{3768911E-1D91-40D0-9644-FF72F82AB348}"/>
    <dgm:cxn modelId="{04112DF7-E2D1-4294-803E-8B4C8F70293A}" srcId="{A89FBBAA-4C0E-4AF6-92CA-B152FC71C8E6}" destId="{7D92C51E-ECD4-4B18-A160-57381E9AA2FD}" srcOrd="1" destOrd="0" parTransId="{E14642AB-4FDC-4112-AE1A-BFDFE16EDF6F}" sibTransId="{FC7A64EE-D9B2-4282-8029-DF7364EAE593}"/>
    <dgm:cxn modelId="{A96A850E-DE3C-450F-A1DA-96B7A845917D}" srcId="{BDAA1753-ED06-45AC-B976-E6F44FE9922F}" destId="{69E068CE-CC6C-493E-B578-D219951B2818}" srcOrd="0" destOrd="0" parTransId="{43867571-A57E-48D3-B8FD-512A97F371E7}" sibTransId="{294D9FCD-2E62-45B9-AD61-894E04D7F121}"/>
    <dgm:cxn modelId="{8CC0C121-16F1-4252-BBAC-FC94F8447BF9}" type="presOf" srcId="{F4A6A2AB-5FE1-4FAD-B157-71768BA15DD7}" destId="{B96AB742-38AA-43F7-A977-270309CA0A4B}" srcOrd="0" destOrd="6" presId="urn:microsoft.com/office/officeart/2005/8/layout/cycle7"/>
    <dgm:cxn modelId="{AC065125-C012-46EB-A203-C4DDB20BC209}" type="presOf" srcId="{9EAFEC71-47D3-4604-8FA0-FB236A3212DC}" destId="{B96AB742-38AA-43F7-A977-270309CA0A4B}" srcOrd="0" destOrd="2" presId="urn:microsoft.com/office/officeart/2005/8/layout/cycle7"/>
    <dgm:cxn modelId="{7131BA4D-9540-4858-B894-6057E58E216B}" type="presOf" srcId="{69E068CE-CC6C-493E-B578-D219951B2818}" destId="{B96AB742-38AA-43F7-A977-270309CA0A4B}" srcOrd="0" destOrd="0" presId="urn:microsoft.com/office/officeart/2005/8/layout/cycle7"/>
    <dgm:cxn modelId="{AF1A6C04-A0C0-4E74-BD94-4EDC6B34850A}" srcId="{69E068CE-CC6C-493E-B578-D219951B2818}" destId="{568393C4-CF4C-4533-9F2D-1517CAA2F2E5}" srcOrd="4" destOrd="0" parTransId="{F48C15C5-690F-4687-B320-A75489F33898}" sibTransId="{1FBB2AC3-9E7C-462B-AF25-0D39CEE03FEE}"/>
    <dgm:cxn modelId="{453674B3-6E96-4896-8D23-D7B452D7FC57}" type="presOf" srcId="{A89FBBAA-4C0E-4AF6-92CA-B152FC71C8E6}" destId="{B96AB742-38AA-43F7-A977-270309CA0A4B}" srcOrd="0" destOrd="7" presId="urn:microsoft.com/office/officeart/2005/8/layout/cycle7"/>
    <dgm:cxn modelId="{9FEF4F60-3062-4251-85D4-71AE22CB7404}" type="presParOf" srcId="{1FD0602A-5B71-492D-B999-1A618FC02726}" destId="{B96AB742-38AA-43F7-A977-270309CA0A4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43825-1592-491B-8989-E1666EEE7C04}" type="doc">
      <dgm:prSet loTypeId="urn:microsoft.com/office/officeart/2005/8/layout/gear1" loCatId="cycle" qsTypeId="urn:microsoft.com/office/officeart/2005/8/quickstyle/simple3" qsCatId="simple" csTypeId="urn:microsoft.com/office/officeart/2005/8/colors/accent1_2" csCatId="accent1" phldr="1"/>
      <dgm:spPr/>
    </dgm:pt>
    <dgm:pt modelId="{00295087-F7A0-440A-9247-979604E4952F}">
      <dgm:prSet phldrT="[Text]"/>
      <dgm:spPr>
        <a:solidFill>
          <a:schemeClr val="accent3">
            <a:lumMod val="40000"/>
            <a:lumOff val="60000"/>
          </a:schemeClr>
        </a:solidFill>
      </dgm:spPr>
      <dgm:t>
        <a:bodyPr/>
        <a:lstStyle/>
        <a:p>
          <a:r>
            <a:rPr lang="en-US" dirty="0"/>
            <a:t>Baseline</a:t>
          </a:r>
        </a:p>
        <a:p>
          <a:r>
            <a:rPr lang="en-US" dirty="0"/>
            <a:t>Measures</a:t>
          </a:r>
        </a:p>
      </dgm:t>
    </dgm:pt>
    <dgm:pt modelId="{A3F3E252-CEB0-482C-B894-4143CBCDF95F}" type="parTrans" cxnId="{C3CE4598-D8D2-4A11-B27E-62EB73AE1C71}">
      <dgm:prSet/>
      <dgm:spPr/>
      <dgm:t>
        <a:bodyPr/>
        <a:lstStyle/>
        <a:p>
          <a:endParaRPr lang="en-US"/>
        </a:p>
      </dgm:t>
    </dgm:pt>
    <dgm:pt modelId="{451FA552-FA8E-4E86-A3AB-08F6736FFA60}" type="sibTrans" cxnId="{C3CE4598-D8D2-4A11-B27E-62EB73AE1C71}">
      <dgm:prSet/>
      <dgm:spPr/>
      <dgm:t>
        <a:bodyPr/>
        <a:lstStyle/>
        <a:p>
          <a:endParaRPr lang="en-US"/>
        </a:p>
      </dgm:t>
    </dgm:pt>
    <dgm:pt modelId="{D279F289-29F2-4188-A303-8986168E2005}">
      <dgm:prSet phldrT="[Text]"/>
      <dgm:spPr>
        <a:solidFill>
          <a:srgbClr val="E610E1"/>
        </a:solidFill>
      </dgm:spPr>
      <dgm:t>
        <a:bodyPr/>
        <a:lstStyle/>
        <a:p>
          <a:r>
            <a:rPr lang="en-US" dirty="0"/>
            <a:t>Process Measures</a:t>
          </a:r>
        </a:p>
      </dgm:t>
    </dgm:pt>
    <dgm:pt modelId="{CFB231DD-5B86-4DB2-B063-DDADBE0732CF}" type="parTrans" cxnId="{DE2E0A51-DBA8-4320-92A8-9385842F0ADF}">
      <dgm:prSet/>
      <dgm:spPr/>
      <dgm:t>
        <a:bodyPr/>
        <a:lstStyle/>
        <a:p>
          <a:endParaRPr lang="en-US"/>
        </a:p>
      </dgm:t>
    </dgm:pt>
    <dgm:pt modelId="{5BC7C985-7038-4A6D-B8D2-BCF22D1FF2C1}" type="sibTrans" cxnId="{DE2E0A51-DBA8-4320-92A8-9385842F0ADF}">
      <dgm:prSet/>
      <dgm:spPr/>
      <dgm:t>
        <a:bodyPr/>
        <a:lstStyle/>
        <a:p>
          <a:endParaRPr lang="en-US"/>
        </a:p>
      </dgm:t>
    </dgm:pt>
    <dgm:pt modelId="{78C4DDF7-D140-4D6E-AADA-8CB8D54DED6A}">
      <dgm:prSet phldrT="[Text]"/>
      <dgm:spPr>
        <a:solidFill>
          <a:srgbClr val="00B050"/>
        </a:solidFill>
      </dgm:spPr>
      <dgm:t>
        <a:bodyPr/>
        <a:lstStyle/>
        <a:p>
          <a:r>
            <a:rPr lang="en-US" dirty="0"/>
            <a:t>Outcome Measures</a:t>
          </a:r>
        </a:p>
      </dgm:t>
    </dgm:pt>
    <dgm:pt modelId="{14A4A727-4BEB-4A2C-9ED4-BF04C4F40035}" type="parTrans" cxnId="{103F3587-C3D7-4B1B-86ED-13316D36707B}">
      <dgm:prSet/>
      <dgm:spPr/>
      <dgm:t>
        <a:bodyPr/>
        <a:lstStyle/>
        <a:p>
          <a:endParaRPr lang="en-US"/>
        </a:p>
      </dgm:t>
    </dgm:pt>
    <dgm:pt modelId="{F34D0EE3-9F36-4C81-AC74-95775D82895D}" type="sibTrans" cxnId="{103F3587-C3D7-4B1B-86ED-13316D36707B}">
      <dgm:prSet/>
      <dgm:spPr/>
      <dgm:t>
        <a:bodyPr/>
        <a:lstStyle/>
        <a:p>
          <a:endParaRPr lang="en-US"/>
        </a:p>
      </dgm:t>
    </dgm:pt>
    <dgm:pt modelId="{0882827A-7E70-4EA3-B4C8-3E20CE7D6A93}" type="pres">
      <dgm:prSet presAssocID="{F4243825-1592-491B-8989-E1666EEE7C04}" presName="composite" presStyleCnt="0">
        <dgm:presLayoutVars>
          <dgm:chMax val="3"/>
          <dgm:animLvl val="lvl"/>
          <dgm:resizeHandles val="exact"/>
        </dgm:presLayoutVars>
      </dgm:prSet>
      <dgm:spPr/>
    </dgm:pt>
    <dgm:pt modelId="{EADD3423-7AA5-458F-B4A1-AF09EAEB347D}" type="pres">
      <dgm:prSet presAssocID="{00295087-F7A0-440A-9247-979604E4952F}" presName="gear1" presStyleLbl="node1" presStyleIdx="0" presStyleCnt="3">
        <dgm:presLayoutVars>
          <dgm:chMax val="1"/>
          <dgm:bulletEnabled val="1"/>
        </dgm:presLayoutVars>
      </dgm:prSet>
      <dgm:spPr/>
      <dgm:t>
        <a:bodyPr/>
        <a:lstStyle/>
        <a:p>
          <a:endParaRPr lang="en-US"/>
        </a:p>
      </dgm:t>
    </dgm:pt>
    <dgm:pt modelId="{BA05103C-8693-498D-9A64-654909EFEBFD}" type="pres">
      <dgm:prSet presAssocID="{00295087-F7A0-440A-9247-979604E4952F}" presName="gear1srcNode" presStyleLbl="node1" presStyleIdx="0" presStyleCnt="3"/>
      <dgm:spPr/>
      <dgm:t>
        <a:bodyPr/>
        <a:lstStyle/>
        <a:p>
          <a:endParaRPr lang="en-US"/>
        </a:p>
      </dgm:t>
    </dgm:pt>
    <dgm:pt modelId="{67E1722D-AD80-4BBB-ACB7-7DC6E69B7EB5}" type="pres">
      <dgm:prSet presAssocID="{00295087-F7A0-440A-9247-979604E4952F}" presName="gear1dstNode" presStyleLbl="node1" presStyleIdx="0" presStyleCnt="3"/>
      <dgm:spPr/>
      <dgm:t>
        <a:bodyPr/>
        <a:lstStyle/>
        <a:p>
          <a:endParaRPr lang="en-US"/>
        </a:p>
      </dgm:t>
    </dgm:pt>
    <dgm:pt modelId="{7C7EA3FE-24E4-48B9-926A-9ADE9C4AC4EA}" type="pres">
      <dgm:prSet presAssocID="{D279F289-29F2-4188-A303-8986168E2005}" presName="gear2" presStyleLbl="node1" presStyleIdx="1" presStyleCnt="3">
        <dgm:presLayoutVars>
          <dgm:chMax val="1"/>
          <dgm:bulletEnabled val="1"/>
        </dgm:presLayoutVars>
      </dgm:prSet>
      <dgm:spPr/>
      <dgm:t>
        <a:bodyPr/>
        <a:lstStyle/>
        <a:p>
          <a:endParaRPr lang="en-US"/>
        </a:p>
      </dgm:t>
    </dgm:pt>
    <dgm:pt modelId="{743B80F7-1685-4113-9FE4-6C0EE6AF8A69}" type="pres">
      <dgm:prSet presAssocID="{D279F289-29F2-4188-A303-8986168E2005}" presName="gear2srcNode" presStyleLbl="node1" presStyleIdx="1" presStyleCnt="3"/>
      <dgm:spPr/>
      <dgm:t>
        <a:bodyPr/>
        <a:lstStyle/>
        <a:p>
          <a:endParaRPr lang="en-US"/>
        </a:p>
      </dgm:t>
    </dgm:pt>
    <dgm:pt modelId="{B497B98C-C8D9-4118-B84E-5F7855C27F66}" type="pres">
      <dgm:prSet presAssocID="{D279F289-29F2-4188-A303-8986168E2005}" presName="gear2dstNode" presStyleLbl="node1" presStyleIdx="1" presStyleCnt="3"/>
      <dgm:spPr/>
      <dgm:t>
        <a:bodyPr/>
        <a:lstStyle/>
        <a:p>
          <a:endParaRPr lang="en-US"/>
        </a:p>
      </dgm:t>
    </dgm:pt>
    <dgm:pt modelId="{B8D3581C-FEBC-4542-9A3D-DB5C5700A8CA}" type="pres">
      <dgm:prSet presAssocID="{78C4DDF7-D140-4D6E-AADA-8CB8D54DED6A}" presName="gear3" presStyleLbl="node1" presStyleIdx="2" presStyleCnt="3"/>
      <dgm:spPr/>
      <dgm:t>
        <a:bodyPr/>
        <a:lstStyle/>
        <a:p>
          <a:endParaRPr lang="en-US"/>
        </a:p>
      </dgm:t>
    </dgm:pt>
    <dgm:pt modelId="{91CF7402-9740-423D-8F2D-50C504FAFACD}" type="pres">
      <dgm:prSet presAssocID="{78C4DDF7-D140-4D6E-AADA-8CB8D54DED6A}" presName="gear3tx" presStyleLbl="node1" presStyleIdx="2" presStyleCnt="3">
        <dgm:presLayoutVars>
          <dgm:chMax val="1"/>
          <dgm:bulletEnabled val="1"/>
        </dgm:presLayoutVars>
      </dgm:prSet>
      <dgm:spPr/>
      <dgm:t>
        <a:bodyPr/>
        <a:lstStyle/>
        <a:p>
          <a:endParaRPr lang="en-US"/>
        </a:p>
      </dgm:t>
    </dgm:pt>
    <dgm:pt modelId="{F51A8EC5-7074-4D18-BB80-B63313E837A7}" type="pres">
      <dgm:prSet presAssocID="{78C4DDF7-D140-4D6E-AADA-8CB8D54DED6A}" presName="gear3srcNode" presStyleLbl="node1" presStyleIdx="2" presStyleCnt="3"/>
      <dgm:spPr/>
      <dgm:t>
        <a:bodyPr/>
        <a:lstStyle/>
        <a:p>
          <a:endParaRPr lang="en-US"/>
        </a:p>
      </dgm:t>
    </dgm:pt>
    <dgm:pt modelId="{1BA30CCE-4721-4534-BFFC-6E23F9A0DCC6}" type="pres">
      <dgm:prSet presAssocID="{78C4DDF7-D140-4D6E-AADA-8CB8D54DED6A}" presName="gear3dstNode" presStyleLbl="node1" presStyleIdx="2" presStyleCnt="3"/>
      <dgm:spPr/>
      <dgm:t>
        <a:bodyPr/>
        <a:lstStyle/>
        <a:p>
          <a:endParaRPr lang="en-US"/>
        </a:p>
      </dgm:t>
    </dgm:pt>
    <dgm:pt modelId="{A3847D94-D006-442F-AC2F-78F6F4D897E1}" type="pres">
      <dgm:prSet presAssocID="{451FA552-FA8E-4E86-A3AB-08F6736FFA60}" presName="connector1" presStyleLbl="sibTrans2D1" presStyleIdx="0" presStyleCnt="3"/>
      <dgm:spPr/>
      <dgm:t>
        <a:bodyPr/>
        <a:lstStyle/>
        <a:p>
          <a:endParaRPr lang="en-US"/>
        </a:p>
      </dgm:t>
    </dgm:pt>
    <dgm:pt modelId="{FF49CB8E-52DD-4BF4-8800-3D18AD50E13D}" type="pres">
      <dgm:prSet presAssocID="{5BC7C985-7038-4A6D-B8D2-BCF22D1FF2C1}" presName="connector2" presStyleLbl="sibTrans2D1" presStyleIdx="1" presStyleCnt="3"/>
      <dgm:spPr/>
      <dgm:t>
        <a:bodyPr/>
        <a:lstStyle/>
        <a:p>
          <a:endParaRPr lang="en-US"/>
        </a:p>
      </dgm:t>
    </dgm:pt>
    <dgm:pt modelId="{BC6BBE45-8E43-41D2-8D73-A340FD3D4F0D}" type="pres">
      <dgm:prSet presAssocID="{F34D0EE3-9F36-4C81-AC74-95775D82895D}" presName="connector3" presStyleLbl="sibTrans2D1" presStyleIdx="2" presStyleCnt="3"/>
      <dgm:spPr/>
      <dgm:t>
        <a:bodyPr/>
        <a:lstStyle/>
        <a:p>
          <a:endParaRPr lang="en-US"/>
        </a:p>
      </dgm:t>
    </dgm:pt>
  </dgm:ptLst>
  <dgm:cxnLst>
    <dgm:cxn modelId="{8948F924-B63C-488E-AE3D-A7CE785E8086}" type="presOf" srcId="{D279F289-29F2-4188-A303-8986168E2005}" destId="{743B80F7-1685-4113-9FE4-6C0EE6AF8A69}" srcOrd="1" destOrd="0" presId="urn:microsoft.com/office/officeart/2005/8/layout/gear1"/>
    <dgm:cxn modelId="{4E953EFC-3BF7-4764-847D-9A66E42D4EA9}" type="presOf" srcId="{78C4DDF7-D140-4D6E-AADA-8CB8D54DED6A}" destId="{1BA30CCE-4721-4534-BFFC-6E23F9A0DCC6}" srcOrd="3" destOrd="0" presId="urn:microsoft.com/office/officeart/2005/8/layout/gear1"/>
    <dgm:cxn modelId="{05FCB6FA-C4F3-47B8-8708-B3CCFB5E3E59}" type="presOf" srcId="{451FA552-FA8E-4E86-A3AB-08F6736FFA60}" destId="{A3847D94-D006-442F-AC2F-78F6F4D897E1}" srcOrd="0" destOrd="0" presId="urn:microsoft.com/office/officeart/2005/8/layout/gear1"/>
    <dgm:cxn modelId="{99B769CB-200B-4E9D-9A9B-0EB947CF8311}" type="presOf" srcId="{78C4DDF7-D140-4D6E-AADA-8CB8D54DED6A}" destId="{B8D3581C-FEBC-4542-9A3D-DB5C5700A8CA}" srcOrd="0" destOrd="0" presId="urn:microsoft.com/office/officeart/2005/8/layout/gear1"/>
    <dgm:cxn modelId="{F6B629FE-DF10-4326-A610-42360C90E53B}" type="presOf" srcId="{D279F289-29F2-4188-A303-8986168E2005}" destId="{7C7EA3FE-24E4-48B9-926A-9ADE9C4AC4EA}" srcOrd="0" destOrd="0" presId="urn:microsoft.com/office/officeart/2005/8/layout/gear1"/>
    <dgm:cxn modelId="{9F178066-89FA-4349-98E7-3A470779EC45}" type="presOf" srcId="{00295087-F7A0-440A-9247-979604E4952F}" destId="{EADD3423-7AA5-458F-B4A1-AF09EAEB347D}" srcOrd="0" destOrd="0" presId="urn:microsoft.com/office/officeart/2005/8/layout/gear1"/>
    <dgm:cxn modelId="{8E3B6449-569F-483E-8B4E-0504ED2E2266}" type="presOf" srcId="{78C4DDF7-D140-4D6E-AADA-8CB8D54DED6A}" destId="{F51A8EC5-7074-4D18-BB80-B63313E837A7}" srcOrd="2" destOrd="0" presId="urn:microsoft.com/office/officeart/2005/8/layout/gear1"/>
    <dgm:cxn modelId="{BFA9944C-AD97-4ED1-84E4-460E16719BB3}" type="presOf" srcId="{00295087-F7A0-440A-9247-979604E4952F}" destId="{BA05103C-8693-498D-9A64-654909EFEBFD}" srcOrd="1" destOrd="0" presId="urn:microsoft.com/office/officeart/2005/8/layout/gear1"/>
    <dgm:cxn modelId="{9F980180-F6F8-4793-B197-B067D172EBAE}" type="presOf" srcId="{00295087-F7A0-440A-9247-979604E4952F}" destId="{67E1722D-AD80-4BBB-ACB7-7DC6E69B7EB5}" srcOrd="2" destOrd="0" presId="urn:microsoft.com/office/officeart/2005/8/layout/gear1"/>
    <dgm:cxn modelId="{DE2E0A51-DBA8-4320-92A8-9385842F0ADF}" srcId="{F4243825-1592-491B-8989-E1666EEE7C04}" destId="{D279F289-29F2-4188-A303-8986168E2005}" srcOrd="1" destOrd="0" parTransId="{CFB231DD-5B86-4DB2-B063-DDADBE0732CF}" sibTransId="{5BC7C985-7038-4A6D-B8D2-BCF22D1FF2C1}"/>
    <dgm:cxn modelId="{D353448D-F383-41A8-B8CA-8995E260F13E}" type="presOf" srcId="{F34D0EE3-9F36-4C81-AC74-95775D82895D}" destId="{BC6BBE45-8E43-41D2-8D73-A340FD3D4F0D}" srcOrd="0" destOrd="0" presId="urn:microsoft.com/office/officeart/2005/8/layout/gear1"/>
    <dgm:cxn modelId="{103F3587-C3D7-4B1B-86ED-13316D36707B}" srcId="{F4243825-1592-491B-8989-E1666EEE7C04}" destId="{78C4DDF7-D140-4D6E-AADA-8CB8D54DED6A}" srcOrd="2" destOrd="0" parTransId="{14A4A727-4BEB-4A2C-9ED4-BF04C4F40035}" sibTransId="{F34D0EE3-9F36-4C81-AC74-95775D82895D}"/>
    <dgm:cxn modelId="{82D9C16C-65F2-413B-929F-4C029003BF43}" type="presOf" srcId="{78C4DDF7-D140-4D6E-AADA-8CB8D54DED6A}" destId="{91CF7402-9740-423D-8F2D-50C504FAFACD}" srcOrd="1" destOrd="0" presId="urn:microsoft.com/office/officeart/2005/8/layout/gear1"/>
    <dgm:cxn modelId="{C3CE4598-D8D2-4A11-B27E-62EB73AE1C71}" srcId="{F4243825-1592-491B-8989-E1666EEE7C04}" destId="{00295087-F7A0-440A-9247-979604E4952F}" srcOrd="0" destOrd="0" parTransId="{A3F3E252-CEB0-482C-B894-4143CBCDF95F}" sibTransId="{451FA552-FA8E-4E86-A3AB-08F6736FFA60}"/>
    <dgm:cxn modelId="{52F52F44-2987-4F29-9BC8-E4D989F6EB7A}" type="presOf" srcId="{F4243825-1592-491B-8989-E1666EEE7C04}" destId="{0882827A-7E70-4EA3-B4C8-3E20CE7D6A93}" srcOrd="0" destOrd="0" presId="urn:microsoft.com/office/officeart/2005/8/layout/gear1"/>
    <dgm:cxn modelId="{BCD8E626-ED0E-4534-BAE9-B506EDBE59D9}" type="presOf" srcId="{D279F289-29F2-4188-A303-8986168E2005}" destId="{B497B98C-C8D9-4118-B84E-5F7855C27F66}" srcOrd="2" destOrd="0" presId="urn:microsoft.com/office/officeart/2005/8/layout/gear1"/>
    <dgm:cxn modelId="{B8F20EE6-65A8-494C-ACBD-F6523D02DFAF}" type="presOf" srcId="{5BC7C985-7038-4A6D-B8D2-BCF22D1FF2C1}" destId="{FF49CB8E-52DD-4BF4-8800-3D18AD50E13D}" srcOrd="0" destOrd="0" presId="urn:microsoft.com/office/officeart/2005/8/layout/gear1"/>
    <dgm:cxn modelId="{CB2491A7-952C-413B-9E98-3C01B91FE059}" type="presParOf" srcId="{0882827A-7E70-4EA3-B4C8-3E20CE7D6A93}" destId="{EADD3423-7AA5-458F-B4A1-AF09EAEB347D}" srcOrd="0" destOrd="0" presId="urn:microsoft.com/office/officeart/2005/8/layout/gear1"/>
    <dgm:cxn modelId="{5FB6D106-433C-4425-B743-5F2A9FD15AEE}" type="presParOf" srcId="{0882827A-7E70-4EA3-B4C8-3E20CE7D6A93}" destId="{BA05103C-8693-498D-9A64-654909EFEBFD}" srcOrd="1" destOrd="0" presId="urn:microsoft.com/office/officeart/2005/8/layout/gear1"/>
    <dgm:cxn modelId="{61E5E6D0-4B20-4469-87C9-38D063951D90}" type="presParOf" srcId="{0882827A-7E70-4EA3-B4C8-3E20CE7D6A93}" destId="{67E1722D-AD80-4BBB-ACB7-7DC6E69B7EB5}" srcOrd="2" destOrd="0" presId="urn:microsoft.com/office/officeart/2005/8/layout/gear1"/>
    <dgm:cxn modelId="{5FD9492E-269A-487E-AC75-69C8AF1C4001}" type="presParOf" srcId="{0882827A-7E70-4EA3-B4C8-3E20CE7D6A93}" destId="{7C7EA3FE-24E4-48B9-926A-9ADE9C4AC4EA}" srcOrd="3" destOrd="0" presId="urn:microsoft.com/office/officeart/2005/8/layout/gear1"/>
    <dgm:cxn modelId="{EEC9EFEB-5F6A-4587-A3C6-E405836D788D}" type="presParOf" srcId="{0882827A-7E70-4EA3-B4C8-3E20CE7D6A93}" destId="{743B80F7-1685-4113-9FE4-6C0EE6AF8A69}" srcOrd="4" destOrd="0" presId="urn:microsoft.com/office/officeart/2005/8/layout/gear1"/>
    <dgm:cxn modelId="{A06D98A0-9005-4DD4-93FD-7B0CA1593054}" type="presParOf" srcId="{0882827A-7E70-4EA3-B4C8-3E20CE7D6A93}" destId="{B497B98C-C8D9-4118-B84E-5F7855C27F66}" srcOrd="5" destOrd="0" presId="urn:microsoft.com/office/officeart/2005/8/layout/gear1"/>
    <dgm:cxn modelId="{55BFC541-A2DB-4D17-A226-3AB61D484E1B}" type="presParOf" srcId="{0882827A-7E70-4EA3-B4C8-3E20CE7D6A93}" destId="{B8D3581C-FEBC-4542-9A3D-DB5C5700A8CA}" srcOrd="6" destOrd="0" presId="urn:microsoft.com/office/officeart/2005/8/layout/gear1"/>
    <dgm:cxn modelId="{A6AF2875-F748-4DF3-8A0F-81B480457E39}" type="presParOf" srcId="{0882827A-7E70-4EA3-B4C8-3E20CE7D6A93}" destId="{91CF7402-9740-423D-8F2D-50C504FAFACD}" srcOrd="7" destOrd="0" presId="urn:microsoft.com/office/officeart/2005/8/layout/gear1"/>
    <dgm:cxn modelId="{1C7F1BBD-AC03-4D2A-BD0F-A92DACB2058D}" type="presParOf" srcId="{0882827A-7E70-4EA3-B4C8-3E20CE7D6A93}" destId="{F51A8EC5-7074-4D18-BB80-B63313E837A7}" srcOrd="8" destOrd="0" presId="urn:microsoft.com/office/officeart/2005/8/layout/gear1"/>
    <dgm:cxn modelId="{BED0E12A-CE64-422F-B250-EC925CBF65DC}" type="presParOf" srcId="{0882827A-7E70-4EA3-B4C8-3E20CE7D6A93}" destId="{1BA30CCE-4721-4534-BFFC-6E23F9A0DCC6}" srcOrd="9" destOrd="0" presId="urn:microsoft.com/office/officeart/2005/8/layout/gear1"/>
    <dgm:cxn modelId="{3CE10134-75A2-4C1C-8B94-BE0DEAC7EA47}" type="presParOf" srcId="{0882827A-7E70-4EA3-B4C8-3E20CE7D6A93}" destId="{A3847D94-D006-442F-AC2F-78F6F4D897E1}" srcOrd="10" destOrd="0" presId="urn:microsoft.com/office/officeart/2005/8/layout/gear1"/>
    <dgm:cxn modelId="{5358E6E8-CF5F-40D7-8FD1-3E6EC3FAF972}" type="presParOf" srcId="{0882827A-7E70-4EA3-B4C8-3E20CE7D6A93}" destId="{FF49CB8E-52DD-4BF4-8800-3D18AD50E13D}" srcOrd="11" destOrd="0" presId="urn:microsoft.com/office/officeart/2005/8/layout/gear1"/>
    <dgm:cxn modelId="{B48B786B-FDBF-483E-AB4E-58A41DD1BC93}" type="presParOf" srcId="{0882827A-7E70-4EA3-B4C8-3E20CE7D6A93}" destId="{BC6BBE45-8E43-41D2-8D73-A340FD3D4F0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97980-7CF4-4C66-9447-8B52D3D553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271C9-A81F-4C8F-A96E-2A56137AF2DE}">
      <dgm:prSet/>
      <dgm:spPr/>
      <dgm:t>
        <a:bodyPr/>
        <a:lstStyle/>
        <a:p>
          <a:pPr>
            <a:lnSpc>
              <a:spcPct val="100000"/>
            </a:lnSpc>
          </a:pPr>
          <a:r>
            <a:rPr lang="en-IE"/>
            <a:t>Decide on your Aim</a:t>
          </a:r>
          <a:endParaRPr lang="en-US"/>
        </a:p>
      </dgm:t>
    </dgm:pt>
    <dgm:pt modelId="{CF880729-E621-4561-BEA2-15942D5816FA}" type="parTrans" cxnId="{1A71AC9B-85B8-46F6-908E-DC11E196D1E8}">
      <dgm:prSet/>
      <dgm:spPr/>
      <dgm:t>
        <a:bodyPr/>
        <a:lstStyle/>
        <a:p>
          <a:endParaRPr lang="en-US"/>
        </a:p>
      </dgm:t>
    </dgm:pt>
    <dgm:pt modelId="{6351F95B-E2EB-4EA6-95CD-9C8AD5581EAB}" type="sibTrans" cxnId="{1A71AC9B-85B8-46F6-908E-DC11E196D1E8}">
      <dgm:prSet/>
      <dgm:spPr/>
      <dgm:t>
        <a:bodyPr/>
        <a:lstStyle/>
        <a:p>
          <a:endParaRPr lang="en-US"/>
        </a:p>
      </dgm:t>
    </dgm:pt>
    <dgm:pt modelId="{FB66EBE7-8C41-4512-BA50-973E03186654}">
      <dgm:prSet/>
      <dgm:spPr/>
      <dgm:t>
        <a:bodyPr/>
        <a:lstStyle/>
        <a:p>
          <a:pPr>
            <a:lnSpc>
              <a:spcPct val="100000"/>
            </a:lnSpc>
          </a:pPr>
          <a:r>
            <a:rPr lang="en-US"/>
            <a:t>Choose Measures</a:t>
          </a:r>
        </a:p>
      </dgm:t>
    </dgm:pt>
    <dgm:pt modelId="{9F6D0F7F-2CC3-4A33-9A88-BFF9D1E404CB}" type="parTrans" cxnId="{D1FF9B1B-1975-4990-BABD-6B50373AB20C}">
      <dgm:prSet/>
      <dgm:spPr/>
      <dgm:t>
        <a:bodyPr/>
        <a:lstStyle/>
        <a:p>
          <a:endParaRPr lang="en-US"/>
        </a:p>
      </dgm:t>
    </dgm:pt>
    <dgm:pt modelId="{E81E49F5-6427-4386-87EB-D8794AC90DE8}" type="sibTrans" cxnId="{D1FF9B1B-1975-4990-BABD-6B50373AB20C}">
      <dgm:prSet/>
      <dgm:spPr/>
      <dgm:t>
        <a:bodyPr/>
        <a:lstStyle/>
        <a:p>
          <a:endParaRPr lang="en-US"/>
        </a:p>
      </dgm:t>
    </dgm:pt>
    <dgm:pt modelId="{8EEEC0C7-03F6-4DD1-934D-00C2FD66ACB6}">
      <dgm:prSet custT="1"/>
      <dgm:spPr/>
      <dgm:t>
        <a:bodyPr/>
        <a:lstStyle/>
        <a:p>
          <a:pPr>
            <a:lnSpc>
              <a:spcPct val="100000"/>
            </a:lnSpc>
          </a:pPr>
          <a:r>
            <a:rPr lang="en-US" sz="1400" i="1" dirty="0"/>
            <a:t>Baseline/</a:t>
          </a:r>
          <a:endParaRPr lang="en-US" sz="1400" dirty="0"/>
        </a:p>
      </dgm:t>
    </dgm:pt>
    <dgm:pt modelId="{13437F62-550B-46C6-8C8D-EDB4B9EA9FD4}" type="parTrans" cxnId="{4D481D89-5A29-474C-93ED-71A204C08114}">
      <dgm:prSet/>
      <dgm:spPr/>
      <dgm:t>
        <a:bodyPr/>
        <a:lstStyle/>
        <a:p>
          <a:endParaRPr lang="en-US"/>
        </a:p>
      </dgm:t>
    </dgm:pt>
    <dgm:pt modelId="{51BE3990-C956-4C40-B0F3-C46580790873}" type="sibTrans" cxnId="{4D481D89-5A29-474C-93ED-71A204C08114}">
      <dgm:prSet/>
      <dgm:spPr/>
      <dgm:t>
        <a:bodyPr/>
        <a:lstStyle/>
        <a:p>
          <a:endParaRPr lang="en-US"/>
        </a:p>
      </dgm:t>
    </dgm:pt>
    <dgm:pt modelId="{5A853F02-7900-4394-A6EA-ACAA0DF5538F}">
      <dgm:prSet/>
      <dgm:spPr/>
      <dgm:t>
        <a:bodyPr/>
        <a:lstStyle/>
        <a:p>
          <a:pPr>
            <a:lnSpc>
              <a:spcPct val="100000"/>
            </a:lnSpc>
          </a:pPr>
          <a:r>
            <a:rPr lang="en-IE" dirty="0"/>
            <a:t>Confirm </a:t>
          </a:r>
          <a:r>
            <a:rPr lang="en-IE" b="1" dirty="0"/>
            <a:t>Who, Where, When &amp; How often </a:t>
          </a:r>
          <a:r>
            <a:rPr lang="en-IE" dirty="0"/>
            <a:t>you will collect your data</a:t>
          </a:r>
          <a:endParaRPr lang="en-US" dirty="0"/>
        </a:p>
      </dgm:t>
    </dgm:pt>
    <dgm:pt modelId="{2A2BC67A-6808-433D-864B-F9F377CBB05E}" type="sibTrans" cxnId="{94AB93CC-4781-433F-B54E-17088BD9D984}">
      <dgm:prSet/>
      <dgm:spPr/>
      <dgm:t>
        <a:bodyPr/>
        <a:lstStyle/>
        <a:p>
          <a:endParaRPr lang="en-US"/>
        </a:p>
      </dgm:t>
    </dgm:pt>
    <dgm:pt modelId="{4D5ABF91-58B3-4766-A56B-AF660F724F32}" type="parTrans" cxnId="{94AB93CC-4781-433F-B54E-17088BD9D984}">
      <dgm:prSet/>
      <dgm:spPr/>
      <dgm:t>
        <a:bodyPr/>
        <a:lstStyle/>
        <a:p>
          <a:endParaRPr lang="en-US"/>
        </a:p>
      </dgm:t>
    </dgm:pt>
    <dgm:pt modelId="{E8967C0E-8DDB-4BDA-AF04-DB20E4B94AE1}">
      <dgm:prSet custT="1"/>
      <dgm:spPr/>
      <dgm:t>
        <a:bodyPr/>
        <a:lstStyle/>
        <a:p>
          <a:pPr>
            <a:lnSpc>
              <a:spcPct val="100000"/>
            </a:lnSpc>
          </a:pPr>
          <a:r>
            <a:rPr lang="en-US" sz="1400" i="1"/>
            <a:t>Outcome / Process / Balancing</a:t>
          </a:r>
          <a:endParaRPr lang="en-US" sz="1400" dirty="0"/>
        </a:p>
      </dgm:t>
    </dgm:pt>
    <dgm:pt modelId="{E2FE06DE-D078-4BBB-A0B3-5A4AABDEFA01}" type="parTrans" cxnId="{0AA47020-36C2-4D3E-AA34-A9E7D15A3DA3}">
      <dgm:prSet/>
      <dgm:spPr/>
      <dgm:t>
        <a:bodyPr/>
        <a:lstStyle/>
        <a:p>
          <a:endParaRPr lang="en-US"/>
        </a:p>
      </dgm:t>
    </dgm:pt>
    <dgm:pt modelId="{137084C9-5C95-4156-AC3B-B2104F99D612}" type="sibTrans" cxnId="{0AA47020-36C2-4D3E-AA34-A9E7D15A3DA3}">
      <dgm:prSet/>
      <dgm:spPr/>
      <dgm:t>
        <a:bodyPr/>
        <a:lstStyle/>
        <a:p>
          <a:endParaRPr lang="en-US"/>
        </a:p>
      </dgm:t>
    </dgm:pt>
    <dgm:pt modelId="{23A92D96-FC78-40C5-80CF-A414D0F61FE3}" type="pres">
      <dgm:prSet presAssocID="{82997980-7CF4-4C66-9447-8B52D3D553C4}" presName="root" presStyleCnt="0">
        <dgm:presLayoutVars>
          <dgm:dir/>
          <dgm:resizeHandles val="exact"/>
        </dgm:presLayoutVars>
      </dgm:prSet>
      <dgm:spPr/>
      <dgm:t>
        <a:bodyPr/>
        <a:lstStyle/>
        <a:p>
          <a:endParaRPr lang="en-US"/>
        </a:p>
      </dgm:t>
    </dgm:pt>
    <dgm:pt modelId="{82DB1E38-8A66-4B24-B72A-B2EA14AE742A}" type="pres">
      <dgm:prSet presAssocID="{3F4271C9-A81F-4C8F-A96E-2A56137AF2DE}" presName="compNode" presStyleCnt="0"/>
      <dgm:spPr/>
    </dgm:pt>
    <dgm:pt modelId="{AA4AA0C4-0F5D-40F4-A4B3-157E5217D54C}" type="pres">
      <dgm:prSet presAssocID="{3F4271C9-A81F-4C8F-A96E-2A56137AF2DE}" presName="bgRect" presStyleLbl="bgShp" presStyleIdx="0" presStyleCnt="3"/>
      <dgm:spPr/>
    </dgm:pt>
    <dgm:pt modelId="{53FEDB03-2AE9-43BC-BC39-6A691834E594}" type="pres">
      <dgm:prSet presAssocID="{3F4271C9-A81F-4C8F-A96E-2A56137AF2D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Bullseye"/>
        </a:ext>
      </dgm:extLst>
    </dgm:pt>
    <dgm:pt modelId="{1ED68CD9-2557-4051-84A5-4FE13E72218C}" type="pres">
      <dgm:prSet presAssocID="{3F4271C9-A81F-4C8F-A96E-2A56137AF2DE}" presName="spaceRect" presStyleCnt="0"/>
      <dgm:spPr/>
    </dgm:pt>
    <dgm:pt modelId="{E8D770A8-E485-4B2A-ADCE-FEFB05FDCC1B}" type="pres">
      <dgm:prSet presAssocID="{3F4271C9-A81F-4C8F-A96E-2A56137AF2DE}" presName="parTx" presStyleLbl="revTx" presStyleIdx="0" presStyleCnt="4">
        <dgm:presLayoutVars>
          <dgm:chMax val="0"/>
          <dgm:chPref val="0"/>
        </dgm:presLayoutVars>
      </dgm:prSet>
      <dgm:spPr/>
      <dgm:t>
        <a:bodyPr/>
        <a:lstStyle/>
        <a:p>
          <a:endParaRPr lang="en-US"/>
        </a:p>
      </dgm:t>
    </dgm:pt>
    <dgm:pt modelId="{790B6AC8-8F4E-4509-BE19-1156C0D19E9C}" type="pres">
      <dgm:prSet presAssocID="{6351F95B-E2EB-4EA6-95CD-9C8AD5581EAB}" presName="sibTrans" presStyleCnt="0"/>
      <dgm:spPr/>
    </dgm:pt>
    <dgm:pt modelId="{8D283D98-0DD8-46EC-9E57-902A56049F19}" type="pres">
      <dgm:prSet presAssocID="{FB66EBE7-8C41-4512-BA50-973E03186654}" presName="compNode" presStyleCnt="0"/>
      <dgm:spPr/>
    </dgm:pt>
    <dgm:pt modelId="{CB806169-7289-4D92-914D-F5FF6E504EC1}" type="pres">
      <dgm:prSet presAssocID="{FB66EBE7-8C41-4512-BA50-973E03186654}" presName="bgRect" presStyleLbl="bgShp" presStyleIdx="1" presStyleCnt="3"/>
      <dgm:spPr/>
    </dgm:pt>
    <dgm:pt modelId="{E87B382F-AF15-4E7F-AED7-46A409AD8CCA}" type="pres">
      <dgm:prSet presAssocID="{FB66EBE7-8C41-4512-BA50-973E0318665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Scales of Justice"/>
        </a:ext>
      </dgm:extLst>
    </dgm:pt>
    <dgm:pt modelId="{1DB5C8BA-664B-47DD-8AB6-C8F90A478E00}" type="pres">
      <dgm:prSet presAssocID="{FB66EBE7-8C41-4512-BA50-973E03186654}" presName="spaceRect" presStyleCnt="0"/>
      <dgm:spPr/>
    </dgm:pt>
    <dgm:pt modelId="{0051A4DC-5F9A-482D-9BA0-99610C76F52F}" type="pres">
      <dgm:prSet presAssocID="{FB66EBE7-8C41-4512-BA50-973E03186654}" presName="parTx" presStyleLbl="revTx" presStyleIdx="1" presStyleCnt="4">
        <dgm:presLayoutVars>
          <dgm:chMax val="0"/>
          <dgm:chPref val="0"/>
        </dgm:presLayoutVars>
      </dgm:prSet>
      <dgm:spPr/>
      <dgm:t>
        <a:bodyPr/>
        <a:lstStyle/>
        <a:p>
          <a:endParaRPr lang="en-US"/>
        </a:p>
      </dgm:t>
    </dgm:pt>
    <dgm:pt modelId="{9592CE20-5141-4012-AD13-5BFDE7056A66}" type="pres">
      <dgm:prSet presAssocID="{FB66EBE7-8C41-4512-BA50-973E03186654}" presName="desTx" presStyleLbl="revTx" presStyleIdx="2" presStyleCnt="4">
        <dgm:presLayoutVars/>
      </dgm:prSet>
      <dgm:spPr/>
      <dgm:t>
        <a:bodyPr/>
        <a:lstStyle/>
        <a:p>
          <a:endParaRPr lang="en-US"/>
        </a:p>
      </dgm:t>
    </dgm:pt>
    <dgm:pt modelId="{442A092B-B6A5-4AC9-A50C-6F022A48CC9C}" type="pres">
      <dgm:prSet presAssocID="{E81E49F5-6427-4386-87EB-D8794AC90DE8}" presName="sibTrans" presStyleCnt="0"/>
      <dgm:spPr/>
    </dgm:pt>
    <dgm:pt modelId="{A6229930-7DD9-47BB-AF2C-09B3EAF8E2A6}" type="pres">
      <dgm:prSet presAssocID="{5A853F02-7900-4394-A6EA-ACAA0DF5538F}" presName="compNode" presStyleCnt="0"/>
      <dgm:spPr/>
    </dgm:pt>
    <dgm:pt modelId="{737749B5-E9AF-4FD9-ACA4-A7F81E84DD1F}" type="pres">
      <dgm:prSet presAssocID="{5A853F02-7900-4394-A6EA-ACAA0DF5538F}" presName="bgRect" presStyleLbl="bgShp" presStyleIdx="2" presStyleCnt="3"/>
      <dgm:spPr/>
    </dgm:pt>
    <dgm:pt modelId="{D2223F05-00FA-4005-911C-418B743AC9AA}" type="pres">
      <dgm:prSet presAssocID="{5A853F02-7900-4394-A6EA-ACAA0DF5538F}"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Map with pin"/>
        </a:ext>
      </dgm:extLst>
    </dgm:pt>
    <dgm:pt modelId="{B1C77710-641E-4571-AE34-25C40C556CD5}" type="pres">
      <dgm:prSet presAssocID="{5A853F02-7900-4394-A6EA-ACAA0DF5538F}" presName="spaceRect" presStyleCnt="0"/>
      <dgm:spPr/>
    </dgm:pt>
    <dgm:pt modelId="{6B745683-36F1-495E-B5F7-892D86577932}" type="pres">
      <dgm:prSet presAssocID="{5A853F02-7900-4394-A6EA-ACAA0DF5538F}" presName="parTx" presStyleLbl="revTx" presStyleIdx="3" presStyleCnt="4">
        <dgm:presLayoutVars>
          <dgm:chMax val="0"/>
          <dgm:chPref val="0"/>
        </dgm:presLayoutVars>
      </dgm:prSet>
      <dgm:spPr/>
      <dgm:t>
        <a:bodyPr/>
        <a:lstStyle/>
        <a:p>
          <a:endParaRPr lang="en-US"/>
        </a:p>
      </dgm:t>
    </dgm:pt>
  </dgm:ptLst>
  <dgm:cxnLst>
    <dgm:cxn modelId="{85A112CA-5F03-4C09-90EF-26F2F650A407}" type="presOf" srcId="{E8967C0E-8DDB-4BDA-AF04-DB20E4B94AE1}" destId="{9592CE20-5141-4012-AD13-5BFDE7056A66}" srcOrd="0" destOrd="1" presId="urn:microsoft.com/office/officeart/2018/2/layout/IconVerticalSolidList"/>
    <dgm:cxn modelId="{4D481D89-5A29-474C-93ED-71A204C08114}" srcId="{FB66EBE7-8C41-4512-BA50-973E03186654}" destId="{8EEEC0C7-03F6-4DD1-934D-00C2FD66ACB6}" srcOrd="0" destOrd="0" parTransId="{13437F62-550B-46C6-8C8D-EDB4B9EA9FD4}" sibTransId="{51BE3990-C956-4C40-B0F3-C46580790873}"/>
    <dgm:cxn modelId="{D1FF9B1B-1975-4990-BABD-6B50373AB20C}" srcId="{82997980-7CF4-4C66-9447-8B52D3D553C4}" destId="{FB66EBE7-8C41-4512-BA50-973E03186654}" srcOrd="1" destOrd="0" parTransId="{9F6D0F7F-2CC3-4A33-9A88-BFF9D1E404CB}" sibTransId="{E81E49F5-6427-4386-87EB-D8794AC90DE8}"/>
    <dgm:cxn modelId="{1A71AC9B-85B8-46F6-908E-DC11E196D1E8}" srcId="{82997980-7CF4-4C66-9447-8B52D3D553C4}" destId="{3F4271C9-A81F-4C8F-A96E-2A56137AF2DE}" srcOrd="0" destOrd="0" parTransId="{CF880729-E621-4561-BEA2-15942D5816FA}" sibTransId="{6351F95B-E2EB-4EA6-95CD-9C8AD5581EAB}"/>
    <dgm:cxn modelId="{BE2CC64B-7268-4148-9657-09B816893337}" type="presOf" srcId="{8EEEC0C7-03F6-4DD1-934D-00C2FD66ACB6}" destId="{9592CE20-5141-4012-AD13-5BFDE7056A66}" srcOrd="0" destOrd="0" presId="urn:microsoft.com/office/officeart/2018/2/layout/IconVerticalSolidList"/>
    <dgm:cxn modelId="{2981D1C7-9407-410F-B5F4-65B4E3B82429}" type="presOf" srcId="{82997980-7CF4-4C66-9447-8B52D3D553C4}" destId="{23A92D96-FC78-40C5-80CF-A414D0F61FE3}" srcOrd="0" destOrd="0" presId="urn:microsoft.com/office/officeart/2018/2/layout/IconVerticalSolidList"/>
    <dgm:cxn modelId="{94AB93CC-4781-433F-B54E-17088BD9D984}" srcId="{82997980-7CF4-4C66-9447-8B52D3D553C4}" destId="{5A853F02-7900-4394-A6EA-ACAA0DF5538F}" srcOrd="2" destOrd="0" parTransId="{4D5ABF91-58B3-4766-A56B-AF660F724F32}" sibTransId="{2A2BC67A-6808-433D-864B-F9F377CBB05E}"/>
    <dgm:cxn modelId="{081CB9D6-9853-4223-AFB6-59EF3F49738C}" type="presOf" srcId="{3F4271C9-A81F-4C8F-A96E-2A56137AF2DE}" destId="{E8D770A8-E485-4B2A-ADCE-FEFB05FDCC1B}" srcOrd="0" destOrd="0" presId="urn:microsoft.com/office/officeart/2018/2/layout/IconVerticalSolidList"/>
    <dgm:cxn modelId="{51D3F611-2EB5-41BB-A98B-374CA345AB9F}" type="presOf" srcId="{5A853F02-7900-4394-A6EA-ACAA0DF5538F}" destId="{6B745683-36F1-495E-B5F7-892D86577932}" srcOrd="0" destOrd="0" presId="urn:microsoft.com/office/officeart/2018/2/layout/IconVerticalSolidList"/>
    <dgm:cxn modelId="{0302828F-F602-40D2-B393-0C8F07D961AB}" type="presOf" srcId="{FB66EBE7-8C41-4512-BA50-973E03186654}" destId="{0051A4DC-5F9A-482D-9BA0-99610C76F52F}" srcOrd="0" destOrd="0" presId="urn:microsoft.com/office/officeart/2018/2/layout/IconVerticalSolidList"/>
    <dgm:cxn modelId="{0AA47020-36C2-4D3E-AA34-A9E7D15A3DA3}" srcId="{FB66EBE7-8C41-4512-BA50-973E03186654}" destId="{E8967C0E-8DDB-4BDA-AF04-DB20E4B94AE1}" srcOrd="1" destOrd="0" parTransId="{E2FE06DE-D078-4BBB-A0B3-5A4AABDEFA01}" sibTransId="{137084C9-5C95-4156-AC3B-B2104F99D612}"/>
    <dgm:cxn modelId="{A24C1E33-BBF6-4780-9B6A-E1D91F112154}" type="presParOf" srcId="{23A92D96-FC78-40C5-80CF-A414D0F61FE3}" destId="{82DB1E38-8A66-4B24-B72A-B2EA14AE742A}" srcOrd="0" destOrd="0" presId="urn:microsoft.com/office/officeart/2018/2/layout/IconVerticalSolidList"/>
    <dgm:cxn modelId="{344500FD-EDD7-445C-8FEB-C9E5C6CF1B75}" type="presParOf" srcId="{82DB1E38-8A66-4B24-B72A-B2EA14AE742A}" destId="{AA4AA0C4-0F5D-40F4-A4B3-157E5217D54C}" srcOrd="0" destOrd="0" presId="urn:microsoft.com/office/officeart/2018/2/layout/IconVerticalSolidList"/>
    <dgm:cxn modelId="{99B754C8-CAB8-4F11-8BCC-E90C508BE951}" type="presParOf" srcId="{82DB1E38-8A66-4B24-B72A-B2EA14AE742A}" destId="{53FEDB03-2AE9-43BC-BC39-6A691834E594}" srcOrd="1" destOrd="0" presId="urn:microsoft.com/office/officeart/2018/2/layout/IconVerticalSolidList"/>
    <dgm:cxn modelId="{EB600FCF-A33F-46D0-87F5-0AC28D832304}" type="presParOf" srcId="{82DB1E38-8A66-4B24-B72A-B2EA14AE742A}" destId="{1ED68CD9-2557-4051-84A5-4FE13E72218C}" srcOrd="2" destOrd="0" presId="urn:microsoft.com/office/officeart/2018/2/layout/IconVerticalSolidList"/>
    <dgm:cxn modelId="{5658A3E4-AB80-4965-9E3D-F4FC109D9222}" type="presParOf" srcId="{82DB1E38-8A66-4B24-B72A-B2EA14AE742A}" destId="{E8D770A8-E485-4B2A-ADCE-FEFB05FDCC1B}" srcOrd="3" destOrd="0" presId="urn:microsoft.com/office/officeart/2018/2/layout/IconVerticalSolidList"/>
    <dgm:cxn modelId="{1938B615-A10F-4C48-B872-366A977910DE}" type="presParOf" srcId="{23A92D96-FC78-40C5-80CF-A414D0F61FE3}" destId="{790B6AC8-8F4E-4509-BE19-1156C0D19E9C}" srcOrd="1" destOrd="0" presId="urn:microsoft.com/office/officeart/2018/2/layout/IconVerticalSolidList"/>
    <dgm:cxn modelId="{0400E60D-E33F-44C6-9812-A74A4F84F8BD}" type="presParOf" srcId="{23A92D96-FC78-40C5-80CF-A414D0F61FE3}" destId="{8D283D98-0DD8-46EC-9E57-902A56049F19}" srcOrd="2" destOrd="0" presId="urn:microsoft.com/office/officeart/2018/2/layout/IconVerticalSolidList"/>
    <dgm:cxn modelId="{05C852CE-41C0-4C16-A024-5F5538D2BD23}" type="presParOf" srcId="{8D283D98-0DD8-46EC-9E57-902A56049F19}" destId="{CB806169-7289-4D92-914D-F5FF6E504EC1}" srcOrd="0" destOrd="0" presId="urn:microsoft.com/office/officeart/2018/2/layout/IconVerticalSolidList"/>
    <dgm:cxn modelId="{15C78463-06BF-4B7A-89C6-2ADEB6B91D53}" type="presParOf" srcId="{8D283D98-0DD8-46EC-9E57-902A56049F19}" destId="{E87B382F-AF15-4E7F-AED7-46A409AD8CCA}" srcOrd="1" destOrd="0" presId="urn:microsoft.com/office/officeart/2018/2/layout/IconVerticalSolidList"/>
    <dgm:cxn modelId="{3166760E-76A7-4182-AD8D-FE9D58F4FE2D}" type="presParOf" srcId="{8D283D98-0DD8-46EC-9E57-902A56049F19}" destId="{1DB5C8BA-664B-47DD-8AB6-C8F90A478E00}" srcOrd="2" destOrd="0" presId="urn:microsoft.com/office/officeart/2018/2/layout/IconVerticalSolidList"/>
    <dgm:cxn modelId="{A03DE8F9-F127-4B77-8A84-D48778221446}" type="presParOf" srcId="{8D283D98-0DD8-46EC-9E57-902A56049F19}" destId="{0051A4DC-5F9A-482D-9BA0-99610C76F52F}" srcOrd="3" destOrd="0" presId="urn:microsoft.com/office/officeart/2018/2/layout/IconVerticalSolidList"/>
    <dgm:cxn modelId="{ACE4A24B-B64A-4A5F-9710-232F823FDF7A}" type="presParOf" srcId="{8D283D98-0DD8-46EC-9E57-902A56049F19}" destId="{9592CE20-5141-4012-AD13-5BFDE7056A66}" srcOrd="4" destOrd="0" presId="urn:microsoft.com/office/officeart/2018/2/layout/IconVerticalSolidList"/>
    <dgm:cxn modelId="{02E5DE2C-9A05-418A-9234-C6CA16DB5D56}" type="presParOf" srcId="{23A92D96-FC78-40C5-80CF-A414D0F61FE3}" destId="{442A092B-B6A5-4AC9-A50C-6F022A48CC9C}" srcOrd="3" destOrd="0" presId="urn:microsoft.com/office/officeart/2018/2/layout/IconVerticalSolidList"/>
    <dgm:cxn modelId="{885CB0B4-E96C-40B1-AE8F-F40FFA73C0B4}" type="presParOf" srcId="{23A92D96-FC78-40C5-80CF-A414D0F61FE3}" destId="{A6229930-7DD9-47BB-AF2C-09B3EAF8E2A6}" srcOrd="4" destOrd="0" presId="urn:microsoft.com/office/officeart/2018/2/layout/IconVerticalSolidList"/>
    <dgm:cxn modelId="{8A09C91F-FF42-4F9E-8D60-5AB1FCD18160}" type="presParOf" srcId="{A6229930-7DD9-47BB-AF2C-09B3EAF8E2A6}" destId="{737749B5-E9AF-4FD9-ACA4-A7F81E84DD1F}" srcOrd="0" destOrd="0" presId="urn:microsoft.com/office/officeart/2018/2/layout/IconVerticalSolidList"/>
    <dgm:cxn modelId="{9B70C761-209E-4690-B469-9E2EE8821007}" type="presParOf" srcId="{A6229930-7DD9-47BB-AF2C-09B3EAF8E2A6}" destId="{D2223F05-00FA-4005-911C-418B743AC9AA}" srcOrd="1" destOrd="0" presId="urn:microsoft.com/office/officeart/2018/2/layout/IconVerticalSolidList"/>
    <dgm:cxn modelId="{B942F3D3-8303-4C28-86A7-8F0DF55448E2}" type="presParOf" srcId="{A6229930-7DD9-47BB-AF2C-09B3EAF8E2A6}" destId="{B1C77710-641E-4571-AE34-25C40C556CD5}" srcOrd="2" destOrd="0" presId="urn:microsoft.com/office/officeart/2018/2/layout/IconVerticalSolidList"/>
    <dgm:cxn modelId="{CDD88956-897C-40FE-AC99-4EA5DDB1CF53}" type="presParOf" srcId="{A6229930-7DD9-47BB-AF2C-09B3EAF8E2A6}" destId="{6B745683-36F1-495E-B5F7-892D865779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97828E-1FFA-48CF-8C0D-F5073008762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CCDBE1-E05F-425A-A645-F9DD94EDBDAB}">
      <dgm:prSet custT="1"/>
      <dgm:spPr/>
      <dgm:t>
        <a:bodyPr/>
        <a:lstStyle/>
        <a:p>
          <a:r>
            <a:rPr lang="en-US" sz="1400" b="1" dirty="0"/>
            <a:t>Process</a:t>
          </a:r>
          <a:r>
            <a:rPr lang="en-US" sz="1400" dirty="0"/>
            <a:t> measures - things that must happen reliably to achieve the desired outcomes.</a:t>
          </a:r>
        </a:p>
      </dgm:t>
    </dgm:pt>
    <dgm:pt modelId="{DB0B29C9-B7D0-4BA4-9E78-86059CA7FC71}" type="parTrans" cxnId="{ED2629F6-624D-4DAE-B67E-885F606F4C56}">
      <dgm:prSet/>
      <dgm:spPr/>
      <dgm:t>
        <a:bodyPr/>
        <a:lstStyle/>
        <a:p>
          <a:endParaRPr lang="en-US"/>
        </a:p>
      </dgm:t>
    </dgm:pt>
    <dgm:pt modelId="{27C1A049-7BDC-4E41-8211-11A3B532C96B}" type="sibTrans" cxnId="{ED2629F6-624D-4DAE-B67E-885F606F4C56}">
      <dgm:prSet/>
      <dgm:spPr/>
      <dgm:t>
        <a:bodyPr/>
        <a:lstStyle/>
        <a:p>
          <a:endParaRPr lang="en-US"/>
        </a:p>
      </dgm:t>
    </dgm:pt>
    <dgm:pt modelId="{0B326261-D6AB-413E-AF79-7CAE39C18864}">
      <dgm:prSet custT="1"/>
      <dgm:spPr/>
      <dgm:t>
        <a:bodyPr/>
        <a:lstStyle/>
        <a:p>
          <a:r>
            <a:rPr lang="en-US" sz="1400" b="1" dirty="0"/>
            <a:t>Balancing</a:t>
          </a:r>
          <a:r>
            <a:rPr lang="en-US" sz="1400" dirty="0"/>
            <a:t> measures - to check for possible consequences elsewhere in the system.</a:t>
          </a:r>
        </a:p>
      </dgm:t>
    </dgm:pt>
    <dgm:pt modelId="{432C6300-2AC6-4371-9D6A-7931C1C6058E}" type="parTrans" cxnId="{0CF25C35-218E-4DA2-B6A6-4F65BA60A2A9}">
      <dgm:prSet/>
      <dgm:spPr/>
      <dgm:t>
        <a:bodyPr/>
        <a:lstStyle/>
        <a:p>
          <a:endParaRPr lang="en-US"/>
        </a:p>
      </dgm:t>
    </dgm:pt>
    <dgm:pt modelId="{EFDB5322-2CF0-470E-9E48-024FF94FCEAE}" type="sibTrans" cxnId="{0CF25C35-218E-4DA2-B6A6-4F65BA60A2A9}">
      <dgm:prSet/>
      <dgm:spPr/>
      <dgm:t>
        <a:bodyPr/>
        <a:lstStyle/>
        <a:p>
          <a:endParaRPr lang="en-US"/>
        </a:p>
      </dgm:t>
    </dgm:pt>
    <dgm:pt modelId="{C8DE14FD-4B5D-4EC2-AD54-2B2237E0E249}">
      <dgm:prSet custT="1"/>
      <dgm:spPr/>
      <dgm:t>
        <a:bodyPr/>
        <a:lstStyle/>
        <a:p>
          <a:r>
            <a:rPr lang="en-US" sz="1400" dirty="0"/>
            <a:t>Good </a:t>
          </a:r>
          <a:r>
            <a:rPr lang="en-US" sz="1400" b="1" dirty="0"/>
            <a:t>Outcome </a:t>
          </a:r>
          <a:r>
            <a:rPr lang="en-US" sz="1400" dirty="0"/>
            <a:t>measures are linked to your aim - they reflect how the aim is achieved. </a:t>
          </a:r>
        </a:p>
      </dgm:t>
    </dgm:pt>
    <dgm:pt modelId="{6747FBEC-1D33-41B9-B358-C072D9CD968E}" type="sibTrans" cxnId="{75502291-27AA-48C6-BF72-268553B6D5DE}">
      <dgm:prSet/>
      <dgm:spPr/>
      <dgm:t>
        <a:bodyPr/>
        <a:lstStyle/>
        <a:p>
          <a:endParaRPr lang="en-US"/>
        </a:p>
      </dgm:t>
    </dgm:pt>
    <dgm:pt modelId="{DD35EA76-B508-4028-A9C6-F89531BF7028}" type="parTrans" cxnId="{75502291-27AA-48C6-BF72-268553B6D5DE}">
      <dgm:prSet/>
      <dgm:spPr/>
      <dgm:t>
        <a:bodyPr/>
        <a:lstStyle/>
        <a:p>
          <a:endParaRPr lang="en-US"/>
        </a:p>
      </dgm:t>
    </dgm:pt>
    <dgm:pt modelId="{7E27ACDC-8A10-4C2C-A41A-251C7CC136EE}">
      <dgm:prSet custT="1"/>
      <dgm:spPr/>
      <dgm:t>
        <a:bodyPr/>
        <a:lstStyle/>
        <a:p>
          <a:r>
            <a:rPr lang="en-US" sz="1400" b="1" dirty="0"/>
            <a:t>Baseline</a:t>
          </a:r>
          <a:r>
            <a:rPr lang="en-US" sz="1400" dirty="0"/>
            <a:t> Measures-To get a picture of performance, Understand the problem</a:t>
          </a:r>
        </a:p>
      </dgm:t>
    </dgm:pt>
    <dgm:pt modelId="{D6D40C6A-D92F-4F98-A5EF-4E0801EE6827}" type="parTrans" cxnId="{4370BF88-7A6E-4094-B499-EC3D231FCC8E}">
      <dgm:prSet/>
      <dgm:spPr/>
      <dgm:t>
        <a:bodyPr/>
        <a:lstStyle/>
        <a:p>
          <a:endParaRPr lang="en-US"/>
        </a:p>
      </dgm:t>
    </dgm:pt>
    <dgm:pt modelId="{1E38EF5B-7758-422F-89BC-47A0875D38F6}" type="sibTrans" cxnId="{4370BF88-7A6E-4094-B499-EC3D231FCC8E}">
      <dgm:prSet/>
      <dgm:spPr/>
      <dgm:t>
        <a:bodyPr/>
        <a:lstStyle/>
        <a:p>
          <a:endParaRPr lang="en-US"/>
        </a:p>
      </dgm:t>
    </dgm:pt>
    <dgm:pt modelId="{926B191C-62B2-4551-83FB-34056854B3AC}" type="pres">
      <dgm:prSet presAssocID="{8C97828E-1FFA-48CF-8C0D-F50730087623}" presName="root" presStyleCnt="0">
        <dgm:presLayoutVars>
          <dgm:dir/>
          <dgm:resizeHandles val="exact"/>
        </dgm:presLayoutVars>
      </dgm:prSet>
      <dgm:spPr/>
      <dgm:t>
        <a:bodyPr/>
        <a:lstStyle/>
        <a:p>
          <a:endParaRPr lang="en-US"/>
        </a:p>
      </dgm:t>
    </dgm:pt>
    <dgm:pt modelId="{A3F52402-BD2A-4C61-89EA-6B8BA7E7B8D8}" type="pres">
      <dgm:prSet presAssocID="{7E27ACDC-8A10-4C2C-A41A-251C7CC136EE}" presName="compNode" presStyleCnt="0"/>
      <dgm:spPr/>
    </dgm:pt>
    <dgm:pt modelId="{9EF9710D-AD3C-4EAB-BA68-099318AE96FA}" type="pres">
      <dgm:prSet presAssocID="{7E27ACDC-8A10-4C2C-A41A-251C7CC136EE}" presName="bgRect" presStyleLbl="bgShp" presStyleIdx="0" presStyleCnt="4"/>
      <dgm:spPr/>
    </dgm:pt>
    <dgm:pt modelId="{4942F466-DA53-4890-BE48-71EEADB917C2}" type="pres">
      <dgm:prSet presAssocID="{7E27ACDC-8A10-4C2C-A41A-251C7CC136EE}" presName="iconRect" presStyleLbl="node1" presStyleIdx="0" presStyleCnt="4"/>
      <dgm:spPr/>
    </dgm:pt>
    <dgm:pt modelId="{98D76840-49A9-4840-885D-5AFC002D761C}" type="pres">
      <dgm:prSet presAssocID="{7E27ACDC-8A10-4C2C-A41A-251C7CC136EE}" presName="spaceRect" presStyleCnt="0"/>
      <dgm:spPr/>
    </dgm:pt>
    <dgm:pt modelId="{4D97D60B-4BB9-409F-8D06-30F853ACCFD7}" type="pres">
      <dgm:prSet presAssocID="{7E27ACDC-8A10-4C2C-A41A-251C7CC136EE}" presName="parTx" presStyleLbl="revTx" presStyleIdx="0" presStyleCnt="4">
        <dgm:presLayoutVars>
          <dgm:chMax val="0"/>
          <dgm:chPref val="0"/>
        </dgm:presLayoutVars>
      </dgm:prSet>
      <dgm:spPr/>
      <dgm:t>
        <a:bodyPr/>
        <a:lstStyle/>
        <a:p>
          <a:endParaRPr lang="en-US"/>
        </a:p>
      </dgm:t>
    </dgm:pt>
    <dgm:pt modelId="{22FAA88F-95A2-4802-B609-F83B1837407F}" type="pres">
      <dgm:prSet presAssocID="{1E38EF5B-7758-422F-89BC-47A0875D38F6}" presName="sibTrans" presStyleCnt="0"/>
      <dgm:spPr/>
    </dgm:pt>
    <dgm:pt modelId="{0EAD2FB6-AEC2-4FBF-8DDA-6CCA82568CC2}" type="pres">
      <dgm:prSet presAssocID="{C8DE14FD-4B5D-4EC2-AD54-2B2237E0E249}" presName="compNode" presStyleCnt="0"/>
      <dgm:spPr/>
    </dgm:pt>
    <dgm:pt modelId="{6579DED4-BA7E-4C10-A089-B2D44BA3D468}" type="pres">
      <dgm:prSet presAssocID="{C8DE14FD-4B5D-4EC2-AD54-2B2237E0E249}" presName="bgRect" presStyleLbl="bgShp" presStyleIdx="1" presStyleCnt="4"/>
      <dgm:spPr/>
    </dgm:pt>
    <dgm:pt modelId="{9E550B77-156D-4F06-9CC2-570BE623C9B5}" type="pres">
      <dgm:prSet presAssocID="{C8DE14FD-4B5D-4EC2-AD54-2B2237E0E249}" presName="iconRect" presStyleLbl="node1" presStyleIdx="1"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Target"/>
        </a:ext>
      </dgm:extLst>
    </dgm:pt>
    <dgm:pt modelId="{6C43B233-F3EB-400E-88D8-5B9C992C9962}" type="pres">
      <dgm:prSet presAssocID="{C8DE14FD-4B5D-4EC2-AD54-2B2237E0E249}" presName="spaceRect" presStyleCnt="0"/>
      <dgm:spPr/>
    </dgm:pt>
    <dgm:pt modelId="{8547C718-81A3-4026-80C5-870B67D38328}" type="pres">
      <dgm:prSet presAssocID="{C8DE14FD-4B5D-4EC2-AD54-2B2237E0E249}" presName="parTx" presStyleLbl="revTx" presStyleIdx="1" presStyleCnt="4">
        <dgm:presLayoutVars>
          <dgm:chMax val="0"/>
          <dgm:chPref val="0"/>
        </dgm:presLayoutVars>
      </dgm:prSet>
      <dgm:spPr/>
      <dgm:t>
        <a:bodyPr/>
        <a:lstStyle/>
        <a:p>
          <a:endParaRPr lang="en-US"/>
        </a:p>
      </dgm:t>
    </dgm:pt>
    <dgm:pt modelId="{A3F667FB-2254-4F1A-B7F2-0EE8DBECB487}" type="pres">
      <dgm:prSet presAssocID="{6747FBEC-1D33-41B9-B358-C072D9CD968E}" presName="sibTrans" presStyleCnt="0"/>
      <dgm:spPr/>
    </dgm:pt>
    <dgm:pt modelId="{62C2FD7C-7E26-4AC2-A800-160DC8EB0C7B}" type="pres">
      <dgm:prSet presAssocID="{F5CCDBE1-E05F-425A-A645-F9DD94EDBDAB}" presName="compNode" presStyleCnt="0"/>
      <dgm:spPr/>
    </dgm:pt>
    <dgm:pt modelId="{0463767B-152A-4DB8-A8A1-F6D5FD0984AD}" type="pres">
      <dgm:prSet presAssocID="{F5CCDBE1-E05F-425A-A645-F9DD94EDBDAB}" presName="bgRect" presStyleLbl="bgShp" presStyleIdx="2" presStyleCnt="4"/>
      <dgm:spPr/>
    </dgm:pt>
    <dgm:pt modelId="{18B46CDB-C876-44FF-8017-F19BD414A160}" type="pres">
      <dgm:prSet presAssocID="{F5CCDBE1-E05F-425A-A645-F9DD94EDBDAB}" presName="icon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Arrow Circle"/>
        </a:ext>
      </dgm:extLst>
    </dgm:pt>
    <dgm:pt modelId="{21F7B09E-B85C-44D1-AF92-D119D66614B1}" type="pres">
      <dgm:prSet presAssocID="{F5CCDBE1-E05F-425A-A645-F9DD94EDBDAB}" presName="spaceRect" presStyleCnt="0"/>
      <dgm:spPr/>
    </dgm:pt>
    <dgm:pt modelId="{98AD1849-0CAF-4CCF-82F0-0690F818DC5E}" type="pres">
      <dgm:prSet presAssocID="{F5CCDBE1-E05F-425A-A645-F9DD94EDBDAB}" presName="parTx" presStyleLbl="revTx" presStyleIdx="2" presStyleCnt="4">
        <dgm:presLayoutVars>
          <dgm:chMax val="0"/>
          <dgm:chPref val="0"/>
        </dgm:presLayoutVars>
      </dgm:prSet>
      <dgm:spPr/>
      <dgm:t>
        <a:bodyPr/>
        <a:lstStyle/>
        <a:p>
          <a:endParaRPr lang="en-US"/>
        </a:p>
      </dgm:t>
    </dgm:pt>
    <dgm:pt modelId="{7BF296A8-41C2-469F-B39A-5662F2BB487A}" type="pres">
      <dgm:prSet presAssocID="{27C1A049-7BDC-4E41-8211-11A3B532C96B}" presName="sibTrans" presStyleCnt="0"/>
      <dgm:spPr/>
    </dgm:pt>
    <dgm:pt modelId="{F0DDDF66-BEFC-4D2E-84EA-F446D862E271}" type="pres">
      <dgm:prSet presAssocID="{0B326261-D6AB-413E-AF79-7CAE39C18864}" presName="compNode" presStyleCnt="0"/>
      <dgm:spPr/>
    </dgm:pt>
    <dgm:pt modelId="{339C273B-6131-4059-B02A-D2FDD456CC35}" type="pres">
      <dgm:prSet presAssocID="{0B326261-D6AB-413E-AF79-7CAE39C18864}" presName="bgRect" presStyleLbl="bgShp" presStyleIdx="3" presStyleCnt="4"/>
      <dgm:spPr/>
    </dgm:pt>
    <dgm:pt modelId="{B6192F6B-306F-49C8-8C23-92C0C90AF755}" type="pres">
      <dgm:prSet presAssocID="{0B326261-D6AB-413E-AF79-7CAE39C18864}" presName="iconRect" presStyleLbl="node1" presStyleIdx="3"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BFEE3520-1150-43EF-AE66-20656575696B}" type="pres">
      <dgm:prSet presAssocID="{0B326261-D6AB-413E-AF79-7CAE39C18864}" presName="spaceRect" presStyleCnt="0"/>
      <dgm:spPr/>
    </dgm:pt>
    <dgm:pt modelId="{10AC5CD1-13D8-400F-A324-F20CA775838B}" type="pres">
      <dgm:prSet presAssocID="{0B326261-D6AB-413E-AF79-7CAE39C18864}" presName="parTx" presStyleLbl="revTx" presStyleIdx="3" presStyleCnt="4">
        <dgm:presLayoutVars>
          <dgm:chMax val="0"/>
          <dgm:chPref val="0"/>
        </dgm:presLayoutVars>
      </dgm:prSet>
      <dgm:spPr/>
      <dgm:t>
        <a:bodyPr/>
        <a:lstStyle/>
        <a:p>
          <a:endParaRPr lang="en-US"/>
        </a:p>
      </dgm:t>
    </dgm:pt>
  </dgm:ptLst>
  <dgm:cxnLst>
    <dgm:cxn modelId="{8D83BD26-F6DB-47CB-A624-78367A114588}" type="presOf" srcId="{C8DE14FD-4B5D-4EC2-AD54-2B2237E0E249}" destId="{8547C718-81A3-4026-80C5-870B67D38328}" srcOrd="0" destOrd="0" presId="urn:microsoft.com/office/officeart/2018/2/layout/IconVerticalSolidList"/>
    <dgm:cxn modelId="{4370BF88-7A6E-4094-B499-EC3D231FCC8E}" srcId="{8C97828E-1FFA-48CF-8C0D-F50730087623}" destId="{7E27ACDC-8A10-4C2C-A41A-251C7CC136EE}" srcOrd="0" destOrd="0" parTransId="{D6D40C6A-D92F-4F98-A5EF-4E0801EE6827}" sibTransId="{1E38EF5B-7758-422F-89BC-47A0875D38F6}"/>
    <dgm:cxn modelId="{0CF25C35-218E-4DA2-B6A6-4F65BA60A2A9}" srcId="{8C97828E-1FFA-48CF-8C0D-F50730087623}" destId="{0B326261-D6AB-413E-AF79-7CAE39C18864}" srcOrd="3" destOrd="0" parTransId="{432C6300-2AC6-4371-9D6A-7931C1C6058E}" sibTransId="{EFDB5322-2CF0-470E-9E48-024FF94FCEAE}"/>
    <dgm:cxn modelId="{38006DF7-9B8F-46EE-8217-775A5F3BE5A7}" type="presOf" srcId="{F5CCDBE1-E05F-425A-A645-F9DD94EDBDAB}" destId="{98AD1849-0CAF-4CCF-82F0-0690F818DC5E}" srcOrd="0" destOrd="0" presId="urn:microsoft.com/office/officeart/2018/2/layout/IconVerticalSolidList"/>
    <dgm:cxn modelId="{ED2629F6-624D-4DAE-B67E-885F606F4C56}" srcId="{8C97828E-1FFA-48CF-8C0D-F50730087623}" destId="{F5CCDBE1-E05F-425A-A645-F9DD94EDBDAB}" srcOrd="2" destOrd="0" parTransId="{DB0B29C9-B7D0-4BA4-9E78-86059CA7FC71}" sibTransId="{27C1A049-7BDC-4E41-8211-11A3B532C96B}"/>
    <dgm:cxn modelId="{88230F03-5E5B-4D82-B089-57D2638ED8D6}" type="presOf" srcId="{8C97828E-1FFA-48CF-8C0D-F50730087623}" destId="{926B191C-62B2-4551-83FB-34056854B3AC}" srcOrd="0" destOrd="0" presId="urn:microsoft.com/office/officeart/2018/2/layout/IconVerticalSolidList"/>
    <dgm:cxn modelId="{75502291-27AA-48C6-BF72-268553B6D5DE}" srcId="{8C97828E-1FFA-48CF-8C0D-F50730087623}" destId="{C8DE14FD-4B5D-4EC2-AD54-2B2237E0E249}" srcOrd="1" destOrd="0" parTransId="{DD35EA76-B508-4028-A9C6-F89531BF7028}" sibTransId="{6747FBEC-1D33-41B9-B358-C072D9CD968E}"/>
    <dgm:cxn modelId="{18B8DFB8-EC28-448F-8591-09A11F584DC2}" type="presOf" srcId="{0B326261-D6AB-413E-AF79-7CAE39C18864}" destId="{10AC5CD1-13D8-400F-A324-F20CA775838B}" srcOrd="0" destOrd="0" presId="urn:microsoft.com/office/officeart/2018/2/layout/IconVerticalSolidList"/>
    <dgm:cxn modelId="{2E8291D8-35D2-4164-8AE3-26FEAE8D9EB2}" type="presOf" srcId="{7E27ACDC-8A10-4C2C-A41A-251C7CC136EE}" destId="{4D97D60B-4BB9-409F-8D06-30F853ACCFD7}" srcOrd="0" destOrd="0" presId="urn:microsoft.com/office/officeart/2018/2/layout/IconVerticalSolidList"/>
    <dgm:cxn modelId="{1F9FDFA2-3DCE-4B73-8753-B13AD441511F}" type="presParOf" srcId="{926B191C-62B2-4551-83FB-34056854B3AC}" destId="{A3F52402-BD2A-4C61-89EA-6B8BA7E7B8D8}" srcOrd="0" destOrd="0" presId="urn:microsoft.com/office/officeart/2018/2/layout/IconVerticalSolidList"/>
    <dgm:cxn modelId="{643BA404-41E3-432A-93CE-EE76C1A598AD}" type="presParOf" srcId="{A3F52402-BD2A-4C61-89EA-6B8BA7E7B8D8}" destId="{9EF9710D-AD3C-4EAB-BA68-099318AE96FA}" srcOrd="0" destOrd="0" presId="urn:microsoft.com/office/officeart/2018/2/layout/IconVerticalSolidList"/>
    <dgm:cxn modelId="{F5300B67-048E-4759-82F2-E41CCE70AB23}" type="presParOf" srcId="{A3F52402-BD2A-4C61-89EA-6B8BA7E7B8D8}" destId="{4942F466-DA53-4890-BE48-71EEADB917C2}" srcOrd="1" destOrd="0" presId="urn:microsoft.com/office/officeart/2018/2/layout/IconVerticalSolidList"/>
    <dgm:cxn modelId="{9E47AC7F-4B68-4EE0-8CB0-51F1B1BA5D4B}" type="presParOf" srcId="{A3F52402-BD2A-4C61-89EA-6B8BA7E7B8D8}" destId="{98D76840-49A9-4840-885D-5AFC002D761C}" srcOrd="2" destOrd="0" presId="urn:microsoft.com/office/officeart/2018/2/layout/IconVerticalSolidList"/>
    <dgm:cxn modelId="{4AFDD84F-C725-4E35-8F57-70ED8B447C72}" type="presParOf" srcId="{A3F52402-BD2A-4C61-89EA-6B8BA7E7B8D8}" destId="{4D97D60B-4BB9-409F-8D06-30F853ACCFD7}" srcOrd="3" destOrd="0" presId="urn:microsoft.com/office/officeart/2018/2/layout/IconVerticalSolidList"/>
    <dgm:cxn modelId="{361BFB40-CECC-40A5-B8B2-FE654F72F3AC}" type="presParOf" srcId="{926B191C-62B2-4551-83FB-34056854B3AC}" destId="{22FAA88F-95A2-4802-B609-F83B1837407F}" srcOrd="1" destOrd="0" presId="urn:microsoft.com/office/officeart/2018/2/layout/IconVerticalSolidList"/>
    <dgm:cxn modelId="{41423786-3EF2-4A29-9E2E-131C5FE4F664}" type="presParOf" srcId="{926B191C-62B2-4551-83FB-34056854B3AC}" destId="{0EAD2FB6-AEC2-4FBF-8DDA-6CCA82568CC2}" srcOrd="2" destOrd="0" presId="urn:microsoft.com/office/officeart/2018/2/layout/IconVerticalSolidList"/>
    <dgm:cxn modelId="{145481B4-B990-478B-91AC-C7ACAF093EA9}" type="presParOf" srcId="{0EAD2FB6-AEC2-4FBF-8DDA-6CCA82568CC2}" destId="{6579DED4-BA7E-4C10-A089-B2D44BA3D468}" srcOrd="0" destOrd="0" presId="urn:microsoft.com/office/officeart/2018/2/layout/IconVerticalSolidList"/>
    <dgm:cxn modelId="{A06BA344-C4EB-4CF2-9FA0-9224766AB02E}" type="presParOf" srcId="{0EAD2FB6-AEC2-4FBF-8DDA-6CCA82568CC2}" destId="{9E550B77-156D-4F06-9CC2-570BE623C9B5}" srcOrd="1" destOrd="0" presId="urn:microsoft.com/office/officeart/2018/2/layout/IconVerticalSolidList"/>
    <dgm:cxn modelId="{0F653F52-0DA7-49F6-941C-A78987542172}" type="presParOf" srcId="{0EAD2FB6-AEC2-4FBF-8DDA-6CCA82568CC2}" destId="{6C43B233-F3EB-400E-88D8-5B9C992C9962}" srcOrd="2" destOrd="0" presId="urn:microsoft.com/office/officeart/2018/2/layout/IconVerticalSolidList"/>
    <dgm:cxn modelId="{4D74AC2C-DDE3-429B-ABE3-FE1D02654161}" type="presParOf" srcId="{0EAD2FB6-AEC2-4FBF-8DDA-6CCA82568CC2}" destId="{8547C718-81A3-4026-80C5-870B67D38328}" srcOrd="3" destOrd="0" presId="urn:microsoft.com/office/officeart/2018/2/layout/IconVerticalSolidList"/>
    <dgm:cxn modelId="{598A7BF1-A90B-4EC0-8A37-D1BBAC9B89D4}" type="presParOf" srcId="{926B191C-62B2-4551-83FB-34056854B3AC}" destId="{A3F667FB-2254-4F1A-B7F2-0EE8DBECB487}" srcOrd="3" destOrd="0" presId="urn:microsoft.com/office/officeart/2018/2/layout/IconVerticalSolidList"/>
    <dgm:cxn modelId="{63022AD1-7FAD-42D2-A56B-21CB29009838}" type="presParOf" srcId="{926B191C-62B2-4551-83FB-34056854B3AC}" destId="{62C2FD7C-7E26-4AC2-A800-160DC8EB0C7B}" srcOrd="4" destOrd="0" presId="urn:microsoft.com/office/officeart/2018/2/layout/IconVerticalSolidList"/>
    <dgm:cxn modelId="{99DBAC05-54A1-45B9-85FA-C89CBBF90B5C}" type="presParOf" srcId="{62C2FD7C-7E26-4AC2-A800-160DC8EB0C7B}" destId="{0463767B-152A-4DB8-A8A1-F6D5FD0984AD}" srcOrd="0" destOrd="0" presId="urn:microsoft.com/office/officeart/2018/2/layout/IconVerticalSolidList"/>
    <dgm:cxn modelId="{7671010C-9ED7-41BA-90C7-27DD10D2FD92}" type="presParOf" srcId="{62C2FD7C-7E26-4AC2-A800-160DC8EB0C7B}" destId="{18B46CDB-C876-44FF-8017-F19BD414A160}" srcOrd="1" destOrd="0" presId="urn:microsoft.com/office/officeart/2018/2/layout/IconVerticalSolidList"/>
    <dgm:cxn modelId="{9AEF7928-61B8-4EBC-90A3-A2DEB0904841}" type="presParOf" srcId="{62C2FD7C-7E26-4AC2-A800-160DC8EB0C7B}" destId="{21F7B09E-B85C-44D1-AF92-D119D66614B1}" srcOrd="2" destOrd="0" presId="urn:microsoft.com/office/officeart/2018/2/layout/IconVerticalSolidList"/>
    <dgm:cxn modelId="{BBC07E2F-996B-4E5B-B891-04F27A7198C2}" type="presParOf" srcId="{62C2FD7C-7E26-4AC2-A800-160DC8EB0C7B}" destId="{98AD1849-0CAF-4CCF-82F0-0690F818DC5E}" srcOrd="3" destOrd="0" presId="urn:microsoft.com/office/officeart/2018/2/layout/IconVerticalSolidList"/>
    <dgm:cxn modelId="{4846D781-B357-4F6B-88F7-866CBED26966}" type="presParOf" srcId="{926B191C-62B2-4551-83FB-34056854B3AC}" destId="{7BF296A8-41C2-469F-B39A-5662F2BB487A}" srcOrd="5" destOrd="0" presId="urn:microsoft.com/office/officeart/2018/2/layout/IconVerticalSolidList"/>
    <dgm:cxn modelId="{B63278E3-2B4B-4F06-B1BC-5BF6EE95F09A}" type="presParOf" srcId="{926B191C-62B2-4551-83FB-34056854B3AC}" destId="{F0DDDF66-BEFC-4D2E-84EA-F446D862E271}" srcOrd="6" destOrd="0" presId="urn:microsoft.com/office/officeart/2018/2/layout/IconVerticalSolidList"/>
    <dgm:cxn modelId="{0D70552A-4D06-4EC9-BAE3-DCE0693C7AFD}" type="presParOf" srcId="{F0DDDF66-BEFC-4D2E-84EA-F446D862E271}" destId="{339C273B-6131-4059-B02A-D2FDD456CC35}" srcOrd="0" destOrd="0" presId="urn:microsoft.com/office/officeart/2018/2/layout/IconVerticalSolidList"/>
    <dgm:cxn modelId="{EB0D4DA1-6FEC-4C3F-A826-C22F2BE9326D}" type="presParOf" srcId="{F0DDDF66-BEFC-4D2E-84EA-F446D862E271}" destId="{B6192F6B-306F-49C8-8C23-92C0C90AF755}" srcOrd="1" destOrd="0" presId="urn:microsoft.com/office/officeart/2018/2/layout/IconVerticalSolidList"/>
    <dgm:cxn modelId="{460442B6-FE51-4C09-AD30-04F68A928091}" type="presParOf" srcId="{F0DDDF66-BEFC-4D2E-84EA-F446D862E271}" destId="{BFEE3520-1150-43EF-AE66-20656575696B}" srcOrd="2" destOrd="0" presId="urn:microsoft.com/office/officeart/2018/2/layout/IconVerticalSolidList"/>
    <dgm:cxn modelId="{47C79CFD-0F90-46C2-BDA8-743CCD62DBA0}" type="presParOf" srcId="{F0DDDF66-BEFC-4D2E-84EA-F446D862E271}" destId="{10AC5CD1-13D8-400F-A324-F20CA775838B}"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D2589B-D330-4CD8-8D12-FB39F3AAE3B3}" type="doc">
      <dgm:prSet loTypeId="urn:microsoft.com/office/officeart/2005/8/layout/cycle8" loCatId="cycle" qsTypeId="urn:microsoft.com/office/officeart/2005/8/quickstyle/simple1" qsCatId="simple" csTypeId="urn:microsoft.com/office/officeart/2005/8/colors/accent1_2" csCatId="accent1" phldr="1"/>
      <dgm:spPr/>
    </dgm:pt>
    <dgm:pt modelId="{C3F9DDE6-3E84-414F-95E3-D0BC3A2AFEC7}">
      <dgm:prSet phldrT="[Text]"/>
      <dgm:spPr>
        <a:solidFill>
          <a:srgbClr val="7030A0"/>
        </a:solidFill>
      </dgm:spPr>
      <dgm:t>
        <a:bodyPr/>
        <a:lstStyle/>
        <a:p>
          <a:r>
            <a:rPr lang="en-US" dirty="0"/>
            <a:t>Plan</a:t>
          </a:r>
        </a:p>
      </dgm:t>
    </dgm:pt>
    <dgm:pt modelId="{450A5E08-F4F3-452D-A600-168B99C6EBD2}" type="parTrans" cxnId="{8C798C16-06A8-4E00-B7EB-253E403301C2}">
      <dgm:prSet/>
      <dgm:spPr/>
      <dgm:t>
        <a:bodyPr/>
        <a:lstStyle/>
        <a:p>
          <a:endParaRPr lang="en-US"/>
        </a:p>
      </dgm:t>
    </dgm:pt>
    <dgm:pt modelId="{4949C372-61FC-4E77-A4BD-EAD15B0D7EA3}" type="sibTrans" cxnId="{8C798C16-06A8-4E00-B7EB-253E403301C2}">
      <dgm:prSet/>
      <dgm:spPr/>
      <dgm:t>
        <a:bodyPr/>
        <a:lstStyle/>
        <a:p>
          <a:endParaRPr lang="en-US"/>
        </a:p>
      </dgm:t>
    </dgm:pt>
    <dgm:pt modelId="{ED4AC2BD-4928-4D52-B301-5C5F70D45E29}">
      <dgm:prSet phldrT="[Text]"/>
      <dgm:spPr>
        <a:solidFill>
          <a:srgbClr val="0070C0"/>
        </a:solidFill>
      </dgm:spPr>
      <dgm:t>
        <a:bodyPr/>
        <a:lstStyle/>
        <a:p>
          <a:r>
            <a:rPr lang="en-US" dirty="0"/>
            <a:t>Do</a:t>
          </a:r>
        </a:p>
      </dgm:t>
    </dgm:pt>
    <dgm:pt modelId="{67233282-A4A2-4CB7-A514-E1403EA1FF4D}" type="parTrans" cxnId="{6D9CF2A9-1B65-4729-97B6-FF46A5FE084F}">
      <dgm:prSet/>
      <dgm:spPr/>
      <dgm:t>
        <a:bodyPr/>
        <a:lstStyle/>
        <a:p>
          <a:endParaRPr lang="en-US"/>
        </a:p>
      </dgm:t>
    </dgm:pt>
    <dgm:pt modelId="{5502C35D-37AE-478E-B137-5835408C43FC}" type="sibTrans" cxnId="{6D9CF2A9-1B65-4729-97B6-FF46A5FE084F}">
      <dgm:prSet/>
      <dgm:spPr/>
      <dgm:t>
        <a:bodyPr/>
        <a:lstStyle/>
        <a:p>
          <a:endParaRPr lang="en-US"/>
        </a:p>
      </dgm:t>
    </dgm:pt>
    <dgm:pt modelId="{C5808064-3FD7-49EF-A6EE-FC9A0EAF064D}">
      <dgm:prSet phldrT="[Text]"/>
      <dgm:spPr>
        <a:solidFill>
          <a:srgbClr val="0070C0"/>
        </a:solidFill>
      </dgm:spPr>
      <dgm:t>
        <a:bodyPr/>
        <a:lstStyle/>
        <a:p>
          <a:r>
            <a:rPr lang="en-US" dirty="0"/>
            <a:t>Act</a:t>
          </a:r>
        </a:p>
      </dgm:t>
    </dgm:pt>
    <dgm:pt modelId="{F9355777-A668-4FA7-9AAB-2E940618CA0C}" type="parTrans" cxnId="{5BFEA5EE-6654-451A-8DC6-F285FA0BE522}">
      <dgm:prSet/>
      <dgm:spPr/>
      <dgm:t>
        <a:bodyPr/>
        <a:lstStyle/>
        <a:p>
          <a:endParaRPr lang="en-US"/>
        </a:p>
      </dgm:t>
    </dgm:pt>
    <dgm:pt modelId="{A8F7DDA7-65DF-43C1-ACC6-2BA644D2DD05}" type="sibTrans" cxnId="{5BFEA5EE-6654-451A-8DC6-F285FA0BE522}">
      <dgm:prSet/>
      <dgm:spPr/>
      <dgm:t>
        <a:bodyPr/>
        <a:lstStyle/>
        <a:p>
          <a:endParaRPr lang="en-US"/>
        </a:p>
      </dgm:t>
    </dgm:pt>
    <dgm:pt modelId="{83772388-9A00-468D-9FF3-99FB46191756}">
      <dgm:prSet phldrT="[Text]"/>
      <dgm:spPr>
        <a:solidFill>
          <a:srgbClr val="0070C0"/>
        </a:solidFill>
      </dgm:spPr>
      <dgm:t>
        <a:bodyPr/>
        <a:lstStyle/>
        <a:p>
          <a:r>
            <a:rPr lang="en-US" dirty="0"/>
            <a:t>Study</a:t>
          </a:r>
        </a:p>
      </dgm:t>
    </dgm:pt>
    <dgm:pt modelId="{2CF194AF-B4A3-4737-A30E-619684275DA7}" type="parTrans" cxnId="{85222607-1BD3-4F7C-B175-E704000BC53E}">
      <dgm:prSet/>
      <dgm:spPr/>
      <dgm:t>
        <a:bodyPr/>
        <a:lstStyle/>
        <a:p>
          <a:endParaRPr lang="en-US"/>
        </a:p>
      </dgm:t>
    </dgm:pt>
    <dgm:pt modelId="{B61F8086-130E-41BA-8112-DE6694517DDF}" type="sibTrans" cxnId="{85222607-1BD3-4F7C-B175-E704000BC53E}">
      <dgm:prSet/>
      <dgm:spPr/>
      <dgm:t>
        <a:bodyPr/>
        <a:lstStyle/>
        <a:p>
          <a:endParaRPr lang="en-US"/>
        </a:p>
      </dgm:t>
    </dgm:pt>
    <dgm:pt modelId="{15D2A28D-41FF-477F-B495-E23F258E671C}" type="pres">
      <dgm:prSet presAssocID="{CAD2589B-D330-4CD8-8D12-FB39F3AAE3B3}" presName="compositeShape" presStyleCnt="0">
        <dgm:presLayoutVars>
          <dgm:chMax val="7"/>
          <dgm:dir/>
          <dgm:resizeHandles val="exact"/>
        </dgm:presLayoutVars>
      </dgm:prSet>
      <dgm:spPr/>
    </dgm:pt>
    <dgm:pt modelId="{770AF417-6134-4D58-9D10-ACCE568881D7}" type="pres">
      <dgm:prSet presAssocID="{CAD2589B-D330-4CD8-8D12-FB39F3AAE3B3}" presName="wedge1" presStyleLbl="node1" presStyleIdx="0" presStyleCnt="4"/>
      <dgm:spPr/>
      <dgm:t>
        <a:bodyPr/>
        <a:lstStyle/>
        <a:p>
          <a:endParaRPr lang="en-US"/>
        </a:p>
      </dgm:t>
    </dgm:pt>
    <dgm:pt modelId="{221FAAA2-DFAF-4A92-8BD7-5B9CE3C804AF}" type="pres">
      <dgm:prSet presAssocID="{CAD2589B-D330-4CD8-8D12-FB39F3AAE3B3}" presName="dummy1a" presStyleCnt="0"/>
      <dgm:spPr/>
    </dgm:pt>
    <dgm:pt modelId="{0D0FE6CE-EFE6-4539-8BAD-F45B3C815223}" type="pres">
      <dgm:prSet presAssocID="{CAD2589B-D330-4CD8-8D12-FB39F3AAE3B3}" presName="dummy1b" presStyleCnt="0"/>
      <dgm:spPr/>
    </dgm:pt>
    <dgm:pt modelId="{4E3F591A-0B40-4C4F-BD67-6211B4FF3640}" type="pres">
      <dgm:prSet presAssocID="{CAD2589B-D330-4CD8-8D12-FB39F3AAE3B3}" presName="wedge1Tx" presStyleLbl="node1" presStyleIdx="0" presStyleCnt="4">
        <dgm:presLayoutVars>
          <dgm:chMax val="0"/>
          <dgm:chPref val="0"/>
          <dgm:bulletEnabled val="1"/>
        </dgm:presLayoutVars>
      </dgm:prSet>
      <dgm:spPr/>
      <dgm:t>
        <a:bodyPr/>
        <a:lstStyle/>
        <a:p>
          <a:endParaRPr lang="en-US"/>
        </a:p>
      </dgm:t>
    </dgm:pt>
    <dgm:pt modelId="{D03D5BB3-BA2E-4329-B8F2-88FE9641D238}" type="pres">
      <dgm:prSet presAssocID="{CAD2589B-D330-4CD8-8D12-FB39F3AAE3B3}" presName="wedge2" presStyleLbl="node1" presStyleIdx="1" presStyleCnt="4"/>
      <dgm:spPr/>
      <dgm:t>
        <a:bodyPr/>
        <a:lstStyle/>
        <a:p>
          <a:endParaRPr lang="en-US"/>
        </a:p>
      </dgm:t>
    </dgm:pt>
    <dgm:pt modelId="{C235A2D2-ABAA-48E0-8551-33419547DA5C}" type="pres">
      <dgm:prSet presAssocID="{CAD2589B-D330-4CD8-8D12-FB39F3AAE3B3}" presName="dummy2a" presStyleCnt="0"/>
      <dgm:spPr/>
    </dgm:pt>
    <dgm:pt modelId="{C0E905DD-B653-4C16-AE2D-B6B45DD6958C}" type="pres">
      <dgm:prSet presAssocID="{CAD2589B-D330-4CD8-8D12-FB39F3AAE3B3}" presName="dummy2b" presStyleCnt="0"/>
      <dgm:spPr/>
    </dgm:pt>
    <dgm:pt modelId="{DA701DE4-66F3-42A9-A1C1-B2A69CC19151}" type="pres">
      <dgm:prSet presAssocID="{CAD2589B-D330-4CD8-8D12-FB39F3AAE3B3}" presName="wedge2Tx" presStyleLbl="node1" presStyleIdx="1" presStyleCnt="4">
        <dgm:presLayoutVars>
          <dgm:chMax val="0"/>
          <dgm:chPref val="0"/>
          <dgm:bulletEnabled val="1"/>
        </dgm:presLayoutVars>
      </dgm:prSet>
      <dgm:spPr/>
      <dgm:t>
        <a:bodyPr/>
        <a:lstStyle/>
        <a:p>
          <a:endParaRPr lang="en-US"/>
        </a:p>
      </dgm:t>
    </dgm:pt>
    <dgm:pt modelId="{0ADDB405-E47D-43A5-85AB-D179BEB8336D}" type="pres">
      <dgm:prSet presAssocID="{CAD2589B-D330-4CD8-8D12-FB39F3AAE3B3}" presName="wedge3" presStyleLbl="node1" presStyleIdx="2" presStyleCnt="4"/>
      <dgm:spPr/>
      <dgm:t>
        <a:bodyPr/>
        <a:lstStyle/>
        <a:p>
          <a:endParaRPr lang="en-US"/>
        </a:p>
      </dgm:t>
    </dgm:pt>
    <dgm:pt modelId="{1FC39BFF-350A-4344-A894-2EC4015D7C06}" type="pres">
      <dgm:prSet presAssocID="{CAD2589B-D330-4CD8-8D12-FB39F3AAE3B3}" presName="dummy3a" presStyleCnt="0"/>
      <dgm:spPr/>
    </dgm:pt>
    <dgm:pt modelId="{8893ACEA-4EC2-477C-82D2-F7F449318D6D}" type="pres">
      <dgm:prSet presAssocID="{CAD2589B-D330-4CD8-8D12-FB39F3AAE3B3}" presName="dummy3b" presStyleCnt="0"/>
      <dgm:spPr/>
    </dgm:pt>
    <dgm:pt modelId="{D19711E8-90C4-46DD-BDB1-173D06E067FA}" type="pres">
      <dgm:prSet presAssocID="{CAD2589B-D330-4CD8-8D12-FB39F3AAE3B3}" presName="wedge3Tx" presStyleLbl="node1" presStyleIdx="2" presStyleCnt="4">
        <dgm:presLayoutVars>
          <dgm:chMax val="0"/>
          <dgm:chPref val="0"/>
          <dgm:bulletEnabled val="1"/>
        </dgm:presLayoutVars>
      </dgm:prSet>
      <dgm:spPr/>
      <dgm:t>
        <a:bodyPr/>
        <a:lstStyle/>
        <a:p>
          <a:endParaRPr lang="en-US"/>
        </a:p>
      </dgm:t>
    </dgm:pt>
    <dgm:pt modelId="{A21D95E2-16BE-419B-B83C-9EB95C756A49}" type="pres">
      <dgm:prSet presAssocID="{CAD2589B-D330-4CD8-8D12-FB39F3AAE3B3}" presName="wedge4" presStyleLbl="node1" presStyleIdx="3" presStyleCnt="4"/>
      <dgm:spPr/>
      <dgm:t>
        <a:bodyPr/>
        <a:lstStyle/>
        <a:p>
          <a:endParaRPr lang="en-US"/>
        </a:p>
      </dgm:t>
    </dgm:pt>
    <dgm:pt modelId="{61E8A8AD-C964-433B-85B1-5B2B78CC8E70}" type="pres">
      <dgm:prSet presAssocID="{CAD2589B-D330-4CD8-8D12-FB39F3AAE3B3}" presName="dummy4a" presStyleCnt="0"/>
      <dgm:spPr/>
    </dgm:pt>
    <dgm:pt modelId="{158C61CB-1486-4360-A930-0E38EA7D3982}" type="pres">
      <dgm:prSet presAssocID="{CAD2589B-D330-4CD8-8D12-FB39F3AAE3B3}" presName="dummy4b" presStyleCnt="0"/>
      <dgm:spPr/>
    </dgm:pt>
    <dgm:pt modelId="{B6FA0B63-2CCE-49B2-B56C-F8F66A1A4D18}" type="pres">
      <dgm:prSet presAssocID="{CAD2589B-D330-4CD8-8D12-FB39F3AAE3B3}" presName="wedge4Tx" presStyleLbl="node1" presStyleIdx="3" presStyleCnt="4">
        <dgm:presLayoutVars>
          <dgm:chMax val="0"/>
          <dgm:chPref val="0"/>
          <dgm:bulletEnabled val="1"/>
        </dgm:presLayoutVars>
      </dgm:prSet>
      <dgm:spPr/>
      <dgm:t>
        <a:bodyPr/>
        <a:lstStyle/>
        <a:p>
          <a:endParaRPr lang="en-US"/>
        </a:p>
      </dgm:t>
    </dgm:pt>
    <dgm:pt modelId="{26239268-2ABB-492F-876A-252142BE68CB}" type="pres">
      <dgm:prSet presAssocID="{4949C372-61FC-4E77-A4BD-EAD15B0D7EA3}" presName="arrowWedge1" presStyleLbl="fgSibTrans2D1" presStyleIdx="0" presStyleCnt="4"/>
      <dgm:spPr>
        <a:solidFill>
          <a:srgbClr val="FFFF00"/>
        </a:solidFill>
      </dgm:spPr>
    </dgm:pt>
    <dgm:pt modelId="{F420D1ED-F087-4D90-BD80-6FF43100F954}" type="pres">
      <dgm:prSet presAssocID="{5502C35D-37AE-478E-B137-5835408C43FC}" presName="arrowWedge2" presStyleLbl="fgSibTrans2D1" presStyleIdx="1" presStyleCnt="4"/>
      <dgm:spPr>
        <a:solidFill>
          <a:schemeClr val="accent1">
            <a:lumMod val="20000"/>
            <a:lumOff val="80000"/>
          </a:schemeClr>
        </a:solidFill>
      </dgm:spPr>
    </dgm:pt>
    <dgm:pt modelId="{2BCBCF9C-7F91-47F6-8F44-E0FC5C25A214}" type="pres">
      <dgm:prSet presAssocID="{B61F8086-130E-41BA-8112-DE6694517DDF}" presName="arrowWedge3" presStyleLbl="fgSibTrans2D1" presStyleIdx="2" presStyleCnt="4"/>
      <dgm:spPr/>
    </dgm:pt>
    <dgm:pt modelId="{A7A6799F-182A-40F7-8C98-422B4592FD9B}" type="pres">
      <dgm:prSet presAssocID="{A8F7DDA7-65DF-43C1-ACC6-2BA644D2DD05}" presName="arrowWedge4" presStyleLbl="fgSibTrans2D1" presStyleIdx="3" presStyleCnt="4"/>
      <dgm:spPr/>
    </dgm:pt>
  </dgm:ptLst>
  <dgm:cxnLst>
    <dgm:cxn modelId="{B9CAABD3-57EA-4D2C-96D6-E86762431512}" type="presOf" srcId="{ED4AC2BD-4928-4D52-B301-5C5F70D45E29}" destId="{DA701DE4-66F3-42A9-A1C1-B2A69CC19151}" srcOrd="1" destOrd="0" presId="urn:microsoft.com/office/officeart/2005/8/layout/cycle8"/>
    <dgm:cxn modelId="{6203FDB4-DDDB-43A1-A3CE-61F59781BC05}" type="presOf" srcId="{C3F9DDE6-3E84-414F-95E3-D0BC3A2AFEC7}" destId="{4E3F591A-0B40-4C4F-BD67-6211B4FF3640}" srcOrd="1" destOrd="0" presId="urn:microsoft.com/office/officeart/2005/8/layout/cycle8"/>
    <dgm:cxn modelId="{A2765801-FFC2-4658-B411-255D018AAC6E}" type="presOf" srcId="{C3F9DDE6-3E84-414F-95E3-D0BC3A2AFEC7}" destId="{770AF417-6134-4D58-9D10-ACCE568881D7}" srcOrd="0" destOrd="0" presId="urn:microsoft.com/office/officeart/2005/8/layout/cycle8"/>
    <dgm:cxn modelId="{C218DD84-B38E-49D4-B5A0-09D9920BC728}" type="presOf" srcId="{CAD2589B-D330-4CD8-8D12-FB39F3AAE3B3}" destId="{15D2A28D-41FF-477F-B495-E23F258E671C}" srcOrd="0" destOrd="0" presId="urn:microsoft.com/office/officeart/2005/8/layout/cycle8"/>
    <dgm:cxn modelId="{2A34F35C-1C13-4176-9EEF-AD9A8BF8C9AF}" type="presOf" srcId="{83772388-9A00-468D-9FF3-99FB46191756}" destId="{0ADDB405-E47D-43A5-85AB-D179BEB8336D}" srcOrd="0" destOrd="0" presId="urn:microsoft.com/office/officeart/2005/8/layout/cycle8"/>
    <dgm:cxn modelId="{6D9CF2A9-1B65-4729-97B6-FF46A5FE084F}" srcId="{CAD2589B-D330-4CD8-8D12-FB39F3AAE3B3}" destId="{ED4AC2BD-4928-4D52-B301-5C5F70D45E29}" srcOrd="1" destOrd="0" parTransId="{67233282-A4A2-4CB7-A514-E1403EA1FF4D}" sibTransId="{5502C35D-37AE-478E-B137-5835408C43FC}"/>
    <dgm:cxn modelId="{85222607-1BD3-4F7C-B175-E704000BC53E}" srcId="{CAD2589B-D330-4CD8-8D12-FB39F3AAE3B3}" destId="{83772388-9A00-468D-9FF3-99FB46191756}" srcOrd="2" destOrd="0" parTransId="{2CF194AF-B4A3-4737-A30E-619684275DA7}" sibTransId="{B61F8086-130E-41BA-8112-DE6694517DDF}"/>
    <dgm:cxn modelId="{5FC3985E-6D39-4EA4-B9F5-3F21D6CE3F77}" type="presOf" srcId="{ED4AC2BD-4928-4D52-B301-5C5F70D45E29}" destId="{D03D5BB3-BA2E-4329-B8F2-88FE9641D238}" srcOrd="0" destOrd="0" presId="urn:microsoft.com/office/officeart/2005/8/layout/cycle8"/>
    <dgm:cxn modelId="{9004E7E0-4D77-484E-9015-4AD4123E9C8D}" type="presOf" srcId="{C5808064-3FD7-49EF-A6EE-FC9A0EAF064D}" destId="{A21D95E2-16BE-419B-B83C-9EB95C756A49}" srcOrd="0" destOrd="0" presId="urn:microsoft.com/office/officeart/2005/8/layout/cycle8"/>
    <dgm:cxn modelId="{DE6570F9-458B-440D-8F0B-F869FF75D344}" type="presOf" srcId="{C5808064-3FD7-49EF-A6EE-FC9A0EAF064D}" destId="{B6FA0B63-2CCE-49B2-B56C-F8F66A1A4D18}" srcOrd="1" destOrd="0" presId="urn:microsoft.com/office/officeart/2005/8/layout/cycle8"/>
    <dgm:cxn modelId="{A45B5174-391C-43B2-AA7F-6253CE02F9DB}" type="presOf" srcId="{83772388-9A00-468D-9FF3-99FB46191756}" destId="{D19711E8-90C4-46DD-BDB1-173D06E067FA}" srcOrd="1" destOrd="0" presId="urn:microsoft.com/office/officeart/2005/8/layout/cycle8"/>
    <dgm:cxn modelId="{8C798C16-06A8-4E00-B7EB-253E403301C2}" srcId="{CAD2589B-D330-4CD8-8D12-FB39F3AAE3B3}" destId="{C3F9DDE6-3E84-414F-95E3-D0BC3A2AFEC7}" srcOrd="0" destOrd="0" parTransId="{450A5E08-F4F3-452D-A600-168B99C6EBD2}" sibTransId="{4949C372-61FC-4E77-A4BD-EAD15B0D7EA3}"/>
    <dgm:cxn modelId="{5BFEA5EE-6654-451A-8DC6-F285FA0BE522}" srcId="{CAD2589B-D330-4CD8-8D12-FB39F3AAE3B3}" destId="{C5808064-3FD7-49EF-A6EE-FC9A0EAF064D}" srcOrd="3" destOrd="0" parTransId="{F9355777-A668-4FA7-9AAB-2E940618CA0C}" sibTransId="{A8F7DDA7-65DF-43C1-ACC6-2BA644D2DD05}"/>
    <dgm:cxn modelId="{8D49F4DC-369C-494F-836A-13A272179308}" type="presParOf" srcId="{15D2A28D-41FF-477F-B495-E23F258E671C}" destId="{770AF417-6134-4D58-9D10-ACCE568881D7}" srcOrd="0" destOrd="0" presId="urn:microsoft.com/office/officeart/2005/8/layout/cycle8"/>
    <dgm:cxn modelId="{9BF9EDD1-2D0B-4298-89D2-69715C4B5393}" type="presParOf" srcId="{15D2A28D-41FF-477F-B495-E23F258E671C}" destId="{221FAAA2-DFAF-4A92-8BD7-5B9CE3C804AF}" srcOrd="1" destOrd="0" presId="urn:microsoft.com/office/officeart/2005/8/layout/cycle8"/>
    <dgm:cxn modelId="{427B17DE-AC85-451F-8D88-9CE3F4A50346}" type="presParOf" srcId="{15D2A28D-41FF-477F-B495-E23F258E671C}" destId="{0D0FE6CE-EFE6-4539-8BAD-F45B3C815223}" srcOrd="2" destOrd="0" presId="urn:microsoft.com/office/officeart/2005/8/layout/cycle8"/>
    <dgm:cxn modelId="{6FFF3431-A2F0-4F00-8BF0-44C549F958CB}" type="presParOf" srcId="{15D2A28D-41FF-477F-B495-E23F258E671C}" destId="{4E3F591A-0B40-4C4F-BD67-6211B4FF3640}" srcOrd="3" destOrd="0" presId="urn:microsoft.com/office/officeart/2005/8/layout/cycle8"/>
    <dgm:cxn modelId="{2EEA936F-A60F-49C1-A125-B59815E077F6}" type="presParOf" srcId="{15D2A28D-41FF-477F-B495-E23F258E671C}" destId="{D03D5BB3-BA2E-4329-B8F2-88FE9641D238}" srcOrd="4" destOrd="0" presId="urn:microsoft.com/office/officeart/2005/8/layout/cycle8"/>
    <dgm:cxn modelId="{E16A7FC4-5C06-4291-AF7F-39585305413A}" type="presParOf" srcId="{15D2A28D-41FF-477F-B495-E23F258E671C}" destId="{C235A2D2-ABAA-48E0-8551-33419547DA5C}" srcOrd="5" destOrd="0" presId="urn:microsoft.com/office/officeart/2005/8/layout/cycle8"/>
    <dgm:cxn modelId="{4C530237-D9AE-4629-8CFE-FDDB60A2EA64}" type="presParOf" srcId="{15D2A28D-41FF-477F-B495-E23F258E671C}" destId="{C0E905DD-B653-4C16-AE2D-B6B45DD6958C}" srcOrd="6" destOrd="0" presId="urn:microsoft.com/office/officeart/2005/8/layout/cycle8"/>
    <dgm:cxn modelId="{1B61192C-AFAE-4A43-8337-9F61AF5D4493}" type="presParOf" srcId="{15D2A28D-41FF-477F-B495-E23F258E671C}" destId="{DA701DE4-66F3-42A9-A1C1-B2A69CC19151}" srcOrd="7" destOrd="0" presId="urn:microsoft.com/office/officeart/2005/8/layout/cycle8"/>
    <dgm:cxn modelId="{8D8A8C94-A2CA-4C8F-B2ED-69C0CA872118}" type="presParOf" srcId="{15D2A28D-41FF-477F-B495-E23F258E671C}" destId="{0ADDB405-E47D-43A5-85AB-D179BEB8336D}" srcOrd="8" destOrd="0" presId="urn:microsoft.com/office/officeart/2005/8/layout/cycle8"/>
    <dgm:cxn modelId="{DD16584B-E6C5-4735-AE86-985BE628659A}" type="presParOf" srcId="{15D2A28D-41FF-477F-B495-E23F258E671C}" destId="{1FC39BFF-350A-4344-A894-2EC4015D7C06}" srcOrd="9" destOrd="0" presId="urn:microsoft.com/office/officeart/2005/8/layout/cycle8"/>
    <dgm:cxn modelId="{DB0A97B6-D369-4F68-96EF-2AC003C7E854}" type="presParOf" srcId="{15D2A28D-41FF-477F-B495-E23F258E671C}" destId="{8893ACEA-4EC2-477C-82D2-F7F449318D6D}" srcOrd="10" destOrd="0" presId="urn:microsoft.com/office/officeart/2005/8/layout/cycle8"/>
    <dgm:cxn modelId="{2AC15302-A25C-45AD-9ACA-158855E4F5FA}" type="presParOf" srcId="{15D2A28D-41FF-477F-B495-E23F258E671C}" destId="{D19711E8-90C4-46DD-BDB1-173D06E067FA}" srcOrd="11" destOrd="0" presId="urn:microsoft.com/office/officeart/2005/8/layout/cycle8"/>
    <dgm:cxn modelId="{8AC51DD5-C58D-4122-918E-7D4D77BCFE6C}" type="presParOf" srcId="{15D2A28D-41FF-477F-B495-E23F258E671C}" destId="{A21D95E2-16BE-419B-B83C-9EB95C756A49}" srcOrd="12" destOrd="0" presId="urn:microsoft.com/office/officeart/2005/8/layout/cycle8"/>
    <dgm:cxn modelId="{0FA2489F-57B8-4775-864C-7B540FB87A09}" type="presParOf" srcId="{15D2A28D-41FF-477F-B495-E23F258E671C}" destId="{61E8A8AD-C964-433B-85B1-5B2B78CC8E70}" srcOrd="13" destOrd="0" presId="urn:microsoft.com/office/officeart/2005/8/layout/cycle8"/>
    <dgm:cxn modelId="{9BC09CCB-29A7-4662-A8BA-EC49E8672E06}" type="presParOf" srcId="{15D2A28D-41FF-477F-B495-E23F258E671C}" destId="{158C61CB-1486-4360-A930-0E38EA7D3982}" srcOrd="14" destOrd="0" presId="urn:microsoft.com/office/officeart/2005/8/layout/cycle8"/>
    <dgm:cxn modelId="{C7BC95E1-C976-4C48-8594-28494F7F1B77}" type="presParOf" srcId="{15D2A28D-41FF-477F-B495-E23F258E671C}" destId="{B6FA0B63-2CCE-49B2-B56C-F8F66A1A4D18}" srcOrd="15" destOrd="0" presId="urn:microsoft.com/office/officeart/2005/8/layout/cycle8"/>
    <dgm:cxn modelId="{E57145BA-E427-4200-8157-A7FB0462CE3B}" type="presParOf" srcId="{15D2A28D-41FF-477F-B495-E23F258E671C}" destId="{26239268-2ABB-492F-876A-252142BE68CB}" srcOrd="16" destOrd="0" presId="urn:microsoft.com/office/officeart/2005/8/layout/cycle8"/>
    <dgm:cxn modelId="{53330335-FE5D-4642-A497-977A251D56F9}" type="presParOf" srcId="{15D2A28D-41FF-477F-B495-E23F258E671C}" destId="{F420D1ED-F087-4D90-BD80-6FF43100F954}" srcOrd="17" destOrd="0" presId="urn:microsoft.com/office/officeart/2005/8/layout/cycle8"/>
    <dgm:cxn modelId="{F3412D16-F657-430A-8EA3-DA0AEABC4152}" type="presParOf" srcId="{15D2A28D-41FF-477F-B495-E23F258E671C}" destId="{2BCBCF9C-7F91-47F6-8F44-E0FC5C25A214}" srcOrd="18" destOrd="0" presId="urn:microsoft.com/office/officeart/2005/8/layout/cycle8"/>
    <dgm:cxn modelId="{84C92C04-AD58-46CA-94CF-853CD0E05591}" type="presParOf" srcId="{15D2A28D-41FF-477F-B495-E23F258E671C}" destId="{A7A6799F-182A-40F7-8C98-422B4592FD9B}"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D2589B-D330-4CD8-8D12-FB39F3AAE3B3}" type="doc">
      <dgm:prSet loTypeId="urn:microsoft.com/office/officeart/2005/8/layout/cycle8" loCatId="cycle" qsTypeId="urn:microsoft.com/office/officeart/2005/8/quickstyle/simple1" qsCatId="simple" csTypeId="urn:microsoft.com/office/officeart/2005/8/colors/accent1_2" csCatId="accent1" phldr="1"/>
      <dgm:spPr/>
    </dgm:pt>
    <dgm:pt modelId="{C3F9DDE6-3E84-414F-95E3-D0BC3A2AFEC7}">
      <dgm:prSet phldrT="[Text]"/>
      <dgm:spPr>
        <a:solidFill>
          <a:srgbClr val="0070C0"/>
        </a:solidFill>
      </dgm:spPr>
      <dgm:t>
        <a:bodyPr/>
        <a:lstStyle/>
        <a:p>
          <a:r>
            <a:rPr lang="en-US" dirty="0"/>
            <a:t>Plan</a:t>
          </a:r>
        </a:p>
      </dgm:t>
    </dgm:pt>
    <dgm:pt modelId="{450A5E08-F4F3-452D-A600-168B99C6EBD2}" type="parTrans" cxnId="{8C798C16-06A8-4E00-B7EB-253E403301C2}">
      <dgm:prSet/>
      <dgm:spPr/>
      <dgm:t>
        <a:bodyPr/>
        <a:lstStyle/>
        <a:p>
          <a:endParaRPr lang="en-US"/>
        </a:p>
      </dgm:t>
    </dgm:pt>
    <dgm:pt modelId="{4949C372-61FC-4E77-A4BD-EAD15B0D7EA3}" type="sibTrans" cxnId="{8C798C16-06A8-4E00-B7EB-253E403301C2}">
      <dgm:prSet/>
      <dgm:spPr/>
      <dgm:t>
        <a:bodyPr/>
        <a:lstStyle/>
        <a:p>
          <a:endParaRPr lang="en-US"/>
        </a:p>
      </dgm:t>
    </dgm:pt>
    <dgm:pt modelId="{ED4AC2BD-4928-4D52-B301-5C5F70D45E29}">
      <dgm:prSet phldrT="[Text]"/>
      <dgm:spPr>
        <a:solidFill>
          <a:srgbClr val="7030A0"/>
        </a:solidFill>
      </dgm:spPr>
      <dgm:t>
        <a:bodyPr/>
        <a:lstStyle/>
        <a:p>
          <a:r>
            <a:rPr lang="en-US" dirty="0"/>
            <a:t>Do</a:t>
          </a:r>
        </a:p>
      </dgm:t>
    </dgm:pt>
    <dgm:pt modelId="{67233282-A4A2-4CB7-A514-E1403EA1FF4D}" type="parTrans" cxnId="{6D9CF2A9-1B65-4729-97B6-FF46A5FE084F}">
      <dgm:prSet/>
      <dgm:spPr/>
      <dgm:t>
        <a:bodyPr/>
        <a:lstStyle/>
        <a:p>
          <a:endParaRPr lang="en-US"/>
        </a:p>
      </dgm:t>
    </dgm:pt>
    <dgm:pt modelId="{5502C35D-37AE-478E-B137-5835408C43FC}" type="sibTrans" cxnId="{6D9CF2A9-1B65-4729-97B6-FF46A5FE084F}">
      <dgm:prSet/>
      <dgm:spPr/>
      <dgm:t>
        <a:bodyPr/>
        <a:lstStyle/>
        <a:p>
          <a:endParaRPr lang="en-US"/>
        </a:p>
      </dgm:t>
    </dgm:pt>
    <dgm:pt modelId="{C5808064-3FD7-49EF-A6EE-FC9A0EAF064D}">
      <dgm:prSet phldrT="[Text]"/>
      <dgm:spPr>
        <a:solidFill>
          <a:srgbClr val="0070C0"/>
        </a:solidFill>
      </dgm:spPr>
      <dgm:t>
        <a:bodyPr/>
        <a:lstStyle/>
        <a:p>
          <a:r>
            <a:rPr lang="en-US" dirty="0"/>
            <a:t>Act</a:t>
          </a:r>
        </a:p>
      </dgm:t>
    </dgm:pt>
    <dgm:pt modelId="{F9355777-A668-4FA7-9AAB-2E940618CA0C}" type="parTrans" cxnId="{5BFEA5EE-6654-451A-8DC6-F285FA0BE522}">
      <dgm:prSet/>
      <dgm:spPr/>
      <dgm:t>
        <a:bodyPr/>
        <a:lstStyle/>
        <a:p>
          <a:endParaRPr lang="en-US"/>
        </a:p>
      </dgm:t>
    </dgm:pt>
    <dgm:pt modelId="{A8F7DDA7-65DF-43C1-ACC6-2BA644D2DD05}" type="sibTrans" cxnId="{5BFEA5EE-6654-451A-8DC6-F285FA0BE522}">
      <dgm:prSet/>
      <dgm:spPr/>
      <dgm:t>
        <a:bodyPr/>
        <a:lstStyle/>
        <a:p>
          <a:endParaRPr lang="en-US"/>
        </a:p>
      </dgm:t>
    </dgm:pt>
    <dgm:pt modelId="{83772388-9A00-468D-9FF3-99FB46191756}">
      <dgm:prSet phldrT="[Text]"/>
      <dgm:spPr>
        <a:solidFill>
          <a:srgbClr val="0070C0"/>
        </a:solidFill>
      </dgm:spPr>
      <dgm:t>
        <a:bodyPr/>
        <a:lstStyle/>
        <a:p>
          <a:r>
            <a:rPr lang="en-US" dirty="0"/>
            <a:t>Study</a:t>
          </a:r>
        </a:p>
      </dgm:t>
    </dgm:pt>
    <dgm:pt modelId="{2CF194AF-B4A3-4737-A30E-619684275DA7}" type="parTrans" cxnId="{85222607-1BD3-4F7C-B175-E704000BC53E}">
      <dgm:prSet/>
      <dgm:spPr/>
      <dgm:t>
        <a:bodyPr/>
        <a:lstStyle/>
        <a:p>
          <a:endParaRPr lang="en-US"/>
        </a:p>
      </dgm:t>
    </dgm:pt>
    <dgm:pt modelId="{B61F8086-130E-41BA-8112-DE6694517DDF}" type="sibTrans" cxnId="{85222607-1BD3-4F7C-B175-E704000BC53E}">
      <dgm:prSet/>
      <dgm:spPr/>
      <dgm:t>
        <a:bodyPr/>
        <a:lstStyle/>
        <a:p>
          <a:endParaRPr lang="en-US"/>
        </a:p>
      </dgm:t>
    </dgm:pt>
    <dgm:pt modelId="{15D2A28D-41FF-477F-B495-E23F258E671C}" type="pres">
      <dgm:prSet presAssocID="{CAD2589B-D330-4CD8-8D12-FB39F3AAE3B3}" presName="compositeShape" presStyleCnt="0">
        <dgm:presLayoutVars>
          <dgm:chMax val="7"/>
          <dgm:dir/>
          <dgm:resizeHandles val="exact"/>
        </dgm:presLayoutVars>
      </dgm:prSet>
      <dgm:spPr/>
    </dgm:pt>
    <dgm:pt modelId="{770AF417-6134-4D58-9D10-ACCE568881D7}" type="pres">
      <dgm:prSet presAssocID="{CAD2589B-D330-4CD8-8D12-FB39F3AAE3B3}" presName="wedge1" presStyleLbl="node1" presStyleIdx="0" presStyleCnt="4"/>
      <dgm:spPr/>
      <dgm:t>
        <a:bodyPr/>
        <a:lstStyle/>
        <a:p>
          <a:endParaRPr lang="en-US"/>
        </a:p>
      </dgm:t>
    </dgm:pt>
    <dgm:pt modelId="{221FAAA2-DFAF-4A92-8BD7-5B9CE3C804AF}" type="pres">
      <dgm:prSet presAssocID="{CAD2589B-D330-4CD8-8D12-FB39F3AAE3B3}" presName="dummy1a" presStyleCnt="0"/>
      <dgm:spPr/>
    </dgm:pt>
    <dgm:pt modelId="{0D0FE6CE-EFE6-4539-8BAD-F45B3C815223}" type="pres">
      <dgm:prSet presAssocID="{CAD2589B-D330-4CD8-8D12-FB39F3AAE3B3}" presName="dummy1b" presStyleCnt="0"/>
      <dgm:spPr/>
    </dgm:pt>
    <dgm:pt modelId="{4E3F591A-0B40-4C4F-BD67-6211B4FF3640}" type="pres">
      <dgm:prSet presAssocID="{CAD2589B-D330-4CD8-8D12-FB39F3AAE3B3}" presName="wedge1Tx" presStyleLbl="node1" presStyleIdx="0" presStyleCnt="4">
        <dgm:presLayoutVars>
          <dgm:chMax val="0"/>
          <dgm:chPref val="0"/>
          <dgm:bulletEnabled val="1"/>
        </dgm:presLayoutVars>
      </dgm:prSet>
      <dgm:spPr/>
      <dgm:t>
        <a:bodyPr/>
        <a:lstStyle/>
        <a:p>
          <a:endParaRPr lang="en-US"/>
        </a:p>
      </dgm:t>
    </dgm:pt>
    <dgm:pt modelId="{D03D5BB3-BA2E-4329-B8F2-88FE9641D238}" type="pres">
      <dgm:prSet presAssocID="{CAD2589B-D330-4CD8-8D12-FB39F3AAE3B3}" presName="wedge2" presStyleLbl="node1" presStyleIdx="1" presStyleCnt="4"/>
      <dgm:spPr/>
      <dgm:t>
        <a:bodyPr/>
        <a:lstStyle/>
        <a:p>
          <a:endParaRPr lang="en-US"/>
        </a:p>
      </dgm:t>
    </dgm:pt>
    <dgm:pt modelId="{C235A2D2-ABAA-48E0-8551-33419547DA5C}" type="pres">
      <dgm:prSet presAssocID="{CAD2589B-D330-4CD8-8D12-FB39F3AAE3B3}" presName="dummy2a" presStyleCnt="0"/>
      <dgm:spPr/>
    </dgm:pt>
    <dgm:pt modelId="{C0E905DD-B653-4C16-AE2D-B6B45DD6958C}" type="pres">
      <dgm:prSet presAssocID="{CAD2589B-D330-4CD8-8D12-FB39F3AAE3B3}" presName="dummy2b" presStyleCnt="0"/>
      <dgm:spPr/>
    </dgm:pt>
    <dgm:pt modelId="{DA701DE4-66F3-42A9-A1C1-B2A69CC19151}" type="pres">
      <dgm:prSet presAssocID="{CAD2589B-D330-4CD8-8D12-FB39F3AAE3B3}" presName="wedge2Tx" presStyleLbl="node1" presStyleIdx="1" presStyleCnt="4">
        <dgm:presLayoutVars>
          <dgm:chMax val="0"/>
          <dgm:chPref val="0"/>
          <dgm:bulletEnabled val="1"/>
        </dgm:presLayoutVars>
      </dgm:prSet>
      <dgm:spPr/>
      <dgm:t>
        <a:bodyPr/>
        <a:lstStyle/>
        <a:p>
          <a:endParaRPr lang="en-US"/>
        </a:p>
      </dgm:t>
    </dgm:pt>
    <dgm:pt modelId="{0ADDB405-E47D-43A5-85AB-D179BEB8336D}" type="pres">
      <dgm:prSet presAssocID="{CAD2589B-D330-4CD8-8D12-FB39F3AAE3B3}" presName="wedge3" presStyleLbl="node1" presStyleIdx="2" presStyleCnt="4"/>
      <dgm:spPr/>
      <dgm:t>
        <a:bodyPr/>
        <a:lstStyle/>
        <a:p>
          <a:endParaRPr lang="en-US"/>
        </a:p>
      </dgm:t>
    </dgm:pt>
    <dgm:pt modelId="{1FC39BFF-350A-4344-A894-2EC4015D7C06}" type="pres">
      <dgm:prSet presAssocID="{CAD2589B-D330-4CD8-8D12-FB39F3AAE3B3}" presName="dummy3a" presStyleCnt="0"/>
      <dgm:spPr/>
    </dgm:pt>
    <dgm:pt modelId="{8893ACEA-4EC2-477C-82D2-F7F449318D6D}" type="pres">
      <dgm:prSet presAssocID="{CAD2589B-D330-4CD8-8D12-FB39F3AAE3B3}" presName="dummy3b" presStyleCnt="0"/>
      <dgm:spPr/>
    </dgm:pt>
    <dgm:pt modelId="{D19711E8-90C4-46DD-BDB1-173D06E067FA}" type="pres">
      <dgm:prSet presAssocID="{CAD2589B-D330-4CD8-8D12-FB39F3AAE3B3}" presName="wedge3Tx" presStyleLbl="node1" presStyleIdx="2" presStyleCnt="4">
        <dgm:presLayoutVars>
          <dgm:chMax val="0"/>
          <dgm:chPref val="0"/>
          <dgm:bulletEnabled val="1"/>
        </dgm:presLayoutVars>
      </dgm:prSet>
      <dgm:spPr/>
      <dgm:t>
        <a:bodyPr/>
        <a:lstStyle/>
        <a:p>
          <a:endParaRPr lang="en-US"/>
        </a:p>
      </dgm:t>
    </dgm:pt>
    <dgm:pt modelId="{A21D95E2-16BE-419B-B83C-9EB95C756A49}" type="pres">
      <dgm:prSet presAssocID="{CAD2589B-D330-4CD8-8D12-FB39F3AAE3B3}" presName="wedge4" presStyleLbl="node1" presStyleIdx="3" presStyleCnt="4"/>
      <dgm:spPr/>
      <dgm:t>
        <a:bodyPr/>
        <a:lstStyle/>
        <a:p>
          <a:endParaRPr lang="en-US"/>
        </a:p>
      </dgm:t>
    </dgm:pt>
    <dgm:pt modelId="{61E8A8AD-C964-433B-85B1-5B2B78CC8E70}" type="pres">
      <dgm:prSet presAssocID="{CAD2589B-D330-4CD8-8D12-FB39F3AAE3B3}" presName="dummy4a" presStyleCnt="0"/>
      <dgm:spPr/>
    </dgm:pt>
    <dgm:pt modelId="{158C61CB-1486-4360-A930-0E38EA7D3982}" type="pres">
      <dgm:prSet presAssocID="{CAD2589B-D330-4CD8-8D12-FB39F3AAE3B3}" presName="dummy4b" presStyleCnt="0"/>
      <dgm:spPr/>
    </dgm:pt>
    <dgm:pt modelId="{B6FA0B63-2CCE-49B2-B56C-F8F66A1A4D18}" type="pres">
      <dgm:prSet presAssocID="{CAD2589B-D330-4CD8-8D12-FB39F3AAE3B3}" presName="wedge4Tx" presStyleLbl="node1" presStyleIdx="3" presStyleCnt="4">
        <dgm:presLayoutVars>
          <dgm:chMax val="0"/>
          <dgm:chPref val="0"/>
          <dgm:bulletEnabled val="1"/>
        </dgm:presLayoutVars>
      </dgm:prSet>
      <dgm:spPr/>
      <dgm:t>
        <a:bodyPr/>
        <a:lstStyle/>
        <a:p>
          <a:endParaRPr lang="en-US"/>
        </a:p>
      </dgm:t>
    </dgm:pt>
    <dgm:pt modelId="{26239268-2ABB-492F-876A-252142BE68CB}" type="pres">
      <dgm:prSet presAssocID="{4949C372-61FC-4E77-A4BD-EAD15B0D7EA3}" presName="arrowWedge1" presStyleLbl="fgSibTrans2D1" presStyleIdx="0" presStyleCnt="4"/>
      <dgm:spPr>
        <a:solidFill>
          <a:schemeClr val="accent1">
            <a:lumMod val="20000"/>
            <a:lumOff val="80000"/>
          </a:schemeClr>
        </a:solidFill>
      </dgm:spPr>
    </dgm:pt>
    <dgm:pt modelId="{F420D1ED-F087-4D90-BD80-6FF43100F954}" type="pres">
      <dgm:prSet presAssocID="{5502C35D-37AE-478E-B137-5835408C43FC}" presName="arrowWedge2" presStyleLbl="fgSibTrans2D1" presStyleIdx="1" presStyleCnt="4"/>
      <dgm:spPr>
        <a:solidFill>
          <a:srgbClr val="FFFF00"/>
        </a:solidFill>
      </dgm:spPr>
    </dgm:pt>
    <dgm:pt modelId="{2BCBCF9C-7F91-47F6-8F44-E0FC5C25A214}" type="pres">
      <dgm:prSet presAssocID="{B61F8086-130E-41BA-8112-DE6694517DDF}" presName="arrowWedge3" presStyleLbl="fgSibTrans2D1" presStyleIdx="2" presStyleCnt="4"/>
      <dgm:spPr/>
    </dgm:pt>
    <dgm:pt modelId="{A7A6799F-182A-40F7-8C98-422B4592FD9B}" type="pres">
      <dgm:prSet presAssocID="{A8F7DDA7-65DF-43C1-ACC6-2BA644D2DD05}" presName="arrowWedge4" presStyleLbl="fgSibTrans2D1" presStyleIdx="3" presStyleCnt="4"/>
      <dgm:spPr/>
    </dgm:pt>
  </dgm:ptLst>
  <dgm:cxnLst>
    <dgm:cxn modelId="{B9CAABD3-57EA-4D2C-96D6-E86762431512}" type="presOf" srcId="{ED4AC2BD-4928-4D52-B301-5C5F70D45E29}" destId="{DA701DE4-66F3-42A9-A1C1-B2A69CC19151}" srcOrd="1" destOrd="0" presId="urn:microsoft.com/office/officeart/2005/8/layout/cycle8"/>
    <dgm:cxn modelId="{6203FDB4-DDDB-43A1-A3CE-61F59781BC05}" type="presOf" srcId="{C3F9DDE6-3E84-414F-95E3-D0BC3A2AFEC7}" destId="{4E3F591A-0B40-4C4F-BD67-6211B4FF3640}" srcOrd="1" destOrd="0" presId="urn:microsoft.com/office/officeart/2005/8/layout/cycle8"/>
    <dgm:cxn modelId="{A2765801-FFC2-4658-B411-255D018AAC6E}" type="presOf" srcId="{C3F9DDE6-3E84-414F-95E3-D0BC3A2AFEC7}" destId="{770AF417-6134-4D58-9D10-ACCE568881D7}" srcOrd="0" destOrd="0" presId="urn:microsoft.com/office/officeart/2005/8/layout/cycle8"/>
    <dgm:cxn modelId="{C218DD84-B38E-49D4-B5A0-09D9920BC728}" type="presOf" srcId="{CAD2589B-D330-4CD8-8D12-FB39F3AAE3B3}" destId="{15D2A28D-41FF-477F-B495-E23F258E671C}" srcOrd="0" destOrd="0" presId="urn:microsoft.com/office/officeart/2005/8/layout/cycle8"/>
    <dgm:cxn modelId="{2A34F35C-1C13-4176-9EEF-AD9A8BF8C9AF}" type="presOf" srcId="{83772388-9A00-468D-9FF3-99FB46191756}" destId="{0ADDB405-E47D-43A5-85AB-D179BEB8336D}" srcOrd="0" destOrd="0" presId="urn:microsoft.com/office/officeart/2005/8/layout/cycle8"/>
    <dgm:cxn modelId="{6D9CF2A9-1B65-4729-97B6-FF46A5FE084F}" srcId="{CAD2589B-D330-4CD8-8D12-FB39F3AAE3B3}" destId="{ED4AC2BD-4928-4D52-B301-5C5F70D45E29}" srcOrd="1" destOrd="0" parTransId="{67233282-A4A2-4CB7-A514-E1403EA1FF4D}" sibTransId="{5502C35D-37AE-478E-B137-5835408C43FC}"/>
    <dgm:cxn modelId="{85222607-1BD3-4F7C-B175-E704000BC53E}" srcId="{CAD2589B-D330-4CD8-8D12-FB39F3AAE3B3}" destId="{83772388-9A00-468D-9FF3-99FB46191756}" srcOrd="2" destOrd="0" parTransId="{2CF194AF-B4A3-4737-A30E-619684275DA7}" sibTransId="{B61F8086-130E-41BA-8112-DE6694517DDF}"/>
    <dgm:cxn modelId="{5FC3985E-6D39-4EA4-B9F5-3F21D6CE3F77}" type="presOf" srcId="{ED4AC2BD-4928-4D52-B301-5C5F70D45E29}" destId="{D03D5BB3-BA2E-4329-B8F2-88FE9641D238}" srcOrd="0" destOrd="0" presId="urn:microsoft.com/office/officeart/2005/8/layout/cycle8"/>
    <dgm:cxn modelId="{9004E7E0-4D77-484E-9015-4AD4123E9C8D}" type="presOf" srcId="{C5808064-3FD7-49EF-A6EE-FC9A0EAF064D}" destId="{A21D95E2-16BE-419B-B83C-9EB95C756A49}" srcOrd="0" destOrd="0" presId="urn:microsoft.com/office/officeart/2005/8/layout/cycle8"/>
    <dgm:cxn modelId="{DE6570F9-458B-440D-8F0B-F869FF75D344}" type="presOf" srcId="{C5808064-3FD7-49EF-A6EE-FC9A0EAF064D}" destId="{B6FA0B63-2CCE-49B2-B56C-F8F66A1A4D18}" srcOrd="1" destOrd="0" presId="urn:microsoft.com/office/officeart/2005/8/layout/cycle8"/>
    <dgm:cxn modelId="{A45B5174-391C-43B2-AA7F-6253CE02F9DB}" type="presOf" srcId="{83772388-9A00-468D-9FF3-99FB46191756}" destId="{D19711E8-90C4-46DD-BDB1-173D06E067FA}" srcOrd="1" destOrd="0" presId="urn:microsoft.com/office/officeart/2005/8/layout/cycle8"/>
    <dgm:cxn modelId="{8C798C16-06A8-4E00-B7EB-253E403301C2}" srcId="{CAD2589B-D330-4CD8-8D12-FB39F3AAE3B3}" destId="{C3F9DDE6-3E84-414F-95E3-D0BC3A2AFEC7}" srcOrd="0" destOrd="0" parTransId="{450A5E08-F4F3-452D-A600-168B99C6EBD2}" sibTransId="{4949C372-61FC-4E77-A4BD-EAD15B0D7EA3}"/>
    <dgm:cxn modelId="{5BFEA5EE-6654-451A-8DC6-F285FA0BE522}" srcId="{CAD2589B-D330-4CD8-8D12-FB39F3AAE3B3}" destId="{C5808064-3FD7-49EF-A6EE-FC9A0EAF064D}" srcOrd="3" destOrd="0" parTransId="{F9355777-A668-4FA7-9AAB-2E940618CA0C}" sibTransId="{A8F7DDA7-65DF-43C1-ACC6-2BA644D2DD05}"/>
    <dgm:cxn modelId="{8D49F4DC-369C-494F-836A-13A272179308}" type="presParOf" srcId="{15D2A28D-41FF-477F-B495-E23F258E671C}" destId="{770AF417-6134-4D58-9D10-ACCE568881D7}" srcOrd="0" destOrd="0" presId="urn:microsoft.com/office/officeart/2005/8/layout/cycle8"/>
    <dgm:cxn modelId="{9BF9EDD1-2D0B-4298-89D2-69715C4B5393}" type="presParOf" srcId="{15D2A28D-41FF-477F-B495-E23F258E671C}" destId="{221FAAA2-DFAF-4A92-8BD7-5B9CE3C804AF}" srcOrd="1" destOrd="0" presId="urn:microsoft.com/office/officeart/2005/8/layout/cycle8"/>
    <dgm:cxn modelId="{427B17DE-AC85-451F-8D88-9CE3F4A50346}" type="presParOf" srcId="{15D2A28D-41FF-477F-B495-E23F258E671C}" destId="{0D0FE6CE-EFE6-4539-8BAD-F45B3C815223}" srcOrd="2" destOrd="0" presId="urn:microsoft.com/office/officeart/2005/8/layout/cycle8"/>
    <dgm:cxn modelId="{6FFF3431-A2F0-4F00-8BF0-44C549F958CB}" type="presParOf" srcId="{15D2A28D-41FF-477F-B495-E23F258E671C}" destId="{4E3F591A-0B40-4C4F-BD67-6211B4FF3640}" srcOrd="3" destOrd="0" presId="urn:microsoft.com/office/officeart/2005/8/layout/cycle8"/>
    <dgm:cxn modelId="{2EEA936F-A60F-49C1-A125-B59815E077F6}" type="presParOf" srcId="{15D2A28D-41FF-477F-B495-E23F258E671C}" destId="{D03D5BB3-BA2E-4329-B8F2-88FE9641D238}" srcOrd="4" destOrd="0" presId="urn:microsoft.com/office/officeart/2005/8/layout/cycle8"/>
    <dgm:cxn modelId="{E16A7FC4-5C06-4291-AF7F-39585305413A}" type="presParOf" srcId="{15D2A28D-41FF-477F-B495-E23F258E671C}" destId="{C235A2D2-ABAA-48E0-8551-33419547DA5C}" srcOrd="5" destOrd="0" presId="urn:microsoft.com/office/officeart/2005/8/layout/cycle8"/>
    <dgm:cxn modelId="{4C530237-D9AE-4629-8CFE-FDDB60A2EA64}" type="presParOf" srcId="{15D2A28D-41FF-477F-B495-E23F258E671C}" destId="{C0E905DD-B653-4C16-AE2D-B6B45DD6958C}" srcOrd="6" destOrd="0" presId="urn:microsoft.com/office/officeart/2005/8/layout/cycle8"/>
    <dgm:cxn modelId="{1B61192C-AFAE-4A43-8337-9F61AF5D4493}" type="presParOf" srcId="{15D2A28D-41FF-477F-B495-E23F258E671C}" destId="{DA701DE4-66F3-42A9-A1C1-B2A69CC19151}" srcOrd="7" destOrd="0" presId="urn:microsoft.com/office/officeart/2005/8/layout/cycle8"/>
    <dgm:cxn modelId="{8D8A8C94-A2CA-4C8F-B2ED-69C0CA872118}" type="presParOf" srcId="{15D2A28D-41FF-477F-B495-E23F258E671C}" destId="{0ADDB405-E47D-43A5-85AB-D179BEB8336D}" srcOrd="8" destOrd="0" presId="urn:microsoft.com/office/officeart/2005/8/layout/cycle8"/>
    <dgm:cxn modelId="{DD16584B-E6C5-4735-AE86-985BE628659A}" type="presParOf" srcId="{15D2A28D-41FF-477F-B495-E23F258E671C}" destId="{1FC39BFF-350A-4344-A894-2EC4015D7C06}" srcOrd="9" destOrd="0" presId="urn:microsoft.com/office/officeart/2005/8/layout/cycle8"/>
    <dgm:cxn modelId="{DB0A97B6-D369-4F68-96EF-2AC003C7E854}" type="presParOf" srcId="{15D2A28D-41FF-477F-B495-E23F258E671C}" destId="{8893ACEA-4EC2-477C-82D2-F7F449318D6D}" srcOrd="10" destOrd="0" presId="urn:microsoft.com/office/officeart/2005/8/layout/cycle8"/>
    <dgm:cxn modelId="{2AC15302-A25C-45AD-9ACA-158855E4F5FA}" type="presParOf" srcId="{15D2A28D-41FF-477F-B495-E23F258E671C}" destId="{D19711E8-90C4-46DD-BDB1-173D06E067FA}" srcOrd="11" destOrd="0" presId="urn:microsoft.com/office/officeart/2005/8/layout/cycle8"/>
    <dgm:cxn modelId="{8AC51DD5-C58D-4122-918E-7D4D77BCFE6C}" type="presParOf" srcId="{15D2A28D-41FF-477F-B495-E23F258E671C}" destId="{A21D95E2-16BE-419B-B83C-9EB95C756A49}" srcOrd="12" destOrd="0" presId="urn:microsoft.com/office/officeart/2005/8/layout/cycle8"/>
    <dgm:cxn modelId="{0FA2489F-57B8-4775-864C-7B540FB87A09}" type="presParOf" srcId="{15D2A28D-41FF-477F-B495-E23F258E671C}" destId="{61E8A8AD-C964-433B-85B1-5B2B78CC8E70}" srcOrd="13" destOrd="0" presId="urn:microsoft.com/office/officeart/2005/8/layout/cycle8"/>
    <dgm:cxn modelId="{9BC09CCB-29A7-4662-A8BA-EC49E8672E06}" type="presParOf" srcId="{15D2A28D-41FF-477F-B495-E23F258E671C}" destId="{158C61CB-1486-4360-A930-0E38EA7D3982}" srcOrd="14" destOrd="0" presId="urn:microsoft.com/office/officeart/2005/8/layout/cycle8"/>
    <dgm:cxn modelId="{C7BC95E1-C976-4C48-8594-28494F7F1B77}" type="presParOf" srcId="{15D2A28D-41FF-477F-B495-E23F258E671C}" destId="{B6FA0B63-2CCE-49B2-B56C-F8F66A1A4D18}" srcOrd="15" destOrd="0" presId="urn:microsoft.com/office/officeart/2005/8/layout/cycle8"/>
    <dgm:cxn modelId="{E57145BA-E427-4200-8157-A7FB0462CE3B}" type="presParOf" srcId="{15D2A28D-41FF-477F-B495-E23F258E671C}" destId="{26239268-2ABB-492F-876A-252142BE68CB}" srcOrd="16" destOrd="0" presId="urn:microsoft.com/office/officeart/2005/8/layout/cycle8"/>
    <dgm:cxn modelId="{53330335-FE5D-4642-A497-977A251D56F9}" type="presParOf" srcId="{15D2A28D-41FF-477F-B495-E23F258E671C}" destId="{F420D1ED-F087-4D90-BD80-6FF43100F954}" srcOrd="17" destOrd="0" presId="urn:microsoft.com/office/officeart/2005/8/layout/cycle8"/>
    <dgm:cxn modelId="{F3412D16-F657-430A-8EA3-DA0AEABC4152}" type="presParOf" srcId="{15D2A28D-41FF-477F-B495-E23F258E671C}" destId="{2BCBCF9C-7F91-47F6-8F44-E0FC5C25A214}" srcOrd="18" destOrd="0" presId="urn:microsoft.com/office/officeart/2005/8/layout/cycle8"/>
    <dgm:cxn modelId="{84C92C04-AD58-46CA-94CF-853CD0E05591}" type="presParOf" srcId="{15D2A28D-41FF-477F-B495-E23F258E671C}" destId="{A7A6799F-182A-40F7-8C98-422B4592FD9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D2589B-D330-4CD8-8D12-FB39F3AAE3B3}" type="doc">
      <dgm:prSet loTypeId="urn:microsoft.com/office/officeart/2005/8/layout/cycle8" loCatId="cycle" qsTypeId="urn:microsoft.com/office/officeart/2005/8/quickstyle/simple1" qsCatId="simple" csTypeId="urn:microsoft.com/office/officeart/2005/8/colors/accent1_2" csCatId="accent1" phldr="1"/>
      <dgm:spPr/>
    </dgm:pt>
    <dgm:pt modelId="{C3F9DDE6-3E84-414F-95E3-D0BC3A2AFEC7}">
      <dgm:prSet phldrT="[Text]"/>
      <dgm:spPr>
        <a:solidFill>
          <a:srgbClr val="0070C0"/>
        </a:solidFill>
      </dgm:spPr>
      <dgm:t>
        <a:bodyPr/>
        <a:lstStyle/>
        <a:p>
          <a:r>
            <a:rPr lang="en-US" dirty="0"/>
            <a:t>Plan</a:t>
          </a:r>
        </a:p>
      </dgm:t>
    </dgm:pt>
    <dgm:pt modelId="{450A5E08-F4F3-452D-A600-168B99C6EBD2}" type="parTrans" cxnId="{8C798C16-06A8-4E00-B7EB-253E403301C2}">
      <dgm:prSet/>
      <dgm:spPr/>
      <dgm:t>
        <a:bodyPr/>
        <a:lstStyle/>
        <a:p>
          <a:endParaRPr lang="en-US"/>
        </a:p>
      </dgm:t>
    </dgm:pt>
    <dgm:pt modelId="{4949C372-61FC-4E77-A4BD-EAD15B0D7EA3}" type="sibTrans" cxnId="{8C798C16-06A8-4E00-B7EB-253E403301C2}">
      <dgm:prSet/>
      <dgm:spPr/>
      <dgm:t>
        <a:bodyPr/>
        <a:lstStyle/>
        <a:p>
          <a:endParaRPr lang="en-US"/>
        </a:p>
      </dgm:t>
    </dgm:pt>
    <dgm:pt modelId="{ED4AC2BD-4928-4D52-B301-5C5F70D45E29}">
      <dgm:prSet phldrT="[Text]"/>
      <dgm:spPr>
        <a:solidFill>
          <a:srgbClr val="0070C0"/>
        </a:solidFill>
        <a:ln>
          <a:solidFill>
            <a:srgbClr val="0070C0"/>
          </a:solidFill>
        </a:ln>
      </dgm:spPr>
      <dgm:t>
        <a:bodyPr/>
        <a:lstStyle/>
        <a:p>
          <a:r>
            <a:rPr lang="en-US" dirty="0"/>
            <a:t>Do</a:t>
          </a:r>
        </a:p>
      </dgm:t>
    </dgm:pt>
    <dgm:pt modelId="{67233282-A4A2-4CB7-A514-E1403EA1FF4D}" type="parTrans" cxnId="{6D9CF2A9-1B65-4729-97B6-FF46A5FE084F}">
      <dgm:prSet/>
      <dgm:spPr/>
      <dgm:t>
        <a:bodyPr/>
        <a:lstStyle/>
        <a:p>
          <a:endParaRPr lang="en-US"/>
        </a:p>
      </dgm:t>
    </dgm:pt>
    <dgm:pt modelId="{5502C35D-37AE-478E-B137-5835408C43FC}" type="sibTrans" cxnId="{6D9CF2A9-1B65-4729-97B6-FF46A5FE084F}">
      <dgm:prSet/>
      <dgm:spPr/>
      <dgm:t>
        <a:bodyPr/>
        <a:lstStyle/>
        <a:p>
          <a:endParaRPr lang="en-US"/>
        </a:p>
      </dgm:t>
    </dgm:pt>
    <dgm:pt modelId="{C5808064-3FD7-49EF-A6EE-FC9A0EAF064D}">
      <dgm:prSet phldrT="[Text]"/>
      <dgm:spPr>
        <a:solidFill>
          <a:srgbClr val="0070C0"/>
        </a:solidFill>
      </dgm:spPr>
      <dgm:t>
        <a:bodyPr/>
        <a:lstStyle/>
        <a:p>
          <a:r>
            <a:rPr lang="en-US" dirty="0"/>
            <a:t>Act</a:t>
          </a:r>
        </a:p>
      </dgm:t>
    </dgm:pt>
    <dgm:pt modelId="{F9355777-A668-4FA7-9AAB-2E940618CA0C}" type="parTrans" cxnId="{5BFEA5EE-6654-451A-8DC6-F285FA0BE522}">
      <dgm:prSet/>
      <dgm:spPr/>
      <dgm:t>
        <a:bodyPr/>
        <a:lstStyle/>
        <a:p>
          <a:endParaRPr lang="en-US"/>
        </a:p>
      </dgm:t>
    </dgm:pt>
    <dgm:pt modelId="{A8F7DDA7-65DF-43C1-ACC6-2BA644D2DD05}" type="sibTrans" cxnId="{5BFEA5EE-6654-451A-8DC6-F285FA0BE522}">
      <dgm:prSet/>
      <dgm:spPr/>
      <dgm:t>
        <a:bodyPr/>
        <a:lstStyle/>
        <a:p>
          <a:endParaRPr lang="en-US"/>
        </a:p>
      </dgm:t>
    </dgm:pt>
    <dgm:pt modelId="{83772388-9A00-468D-9FF3-99FB46191756}">
      <dgm:prSet phldrT="[Text]"/>
      <dgm:spPr>
        <a:solidFill>
          <a:srgbClr val="7030A0"/>
        </a:solidFill>
        <a:ln>
          <a:solidFill>
            <a:srgbClr val="FFFF00"/>
          </a:solidFill>
        </a:ln>
      </dgm:spPr>
      <dgm:t>
        <a:bodyPr/>
        <a:lstStyle/>
        <a:p>
          <a:r>
            <a:rPr lang="en-US" dirty="0"/>
            <a:t>Study</a:t>
          </a:r>
        </a:p>
      </dgm:t>
    </dgm:pt>
    <dgm:pt modelId="{2CF194AF-B4A3-4737-A30E-619684275DA7}" type="parTrans" cxnId="{85222607-1BD3-4F7C-B175-E704000BC53E}">
      <dgm:prSet/>
      <dgm:spPr/>
      <dgm:t>
        <a:bodyPr/>
        <a:lstStyle/>
        <a:p>
          <a:endParaRPr lang="en-US"/>
        </a:p>
      </dgm:t>
    </dgm:pt>
    <dgm:pt modelId="{B61F8086-130E-41BA-8112-DE6694517DDF}" type="sibTrans" cxnId="{85222607-1BD3-4F7C-B175-E704000BC53E}">
      <dgm:prSet/>
      <dgm:spPr/>
      <dgm:t>
        <a:bodyPr/>
        <a:lstStyle/>
        <a:p>
          <a:endParaRPr lang="en-US"/>
        </a:p>
      </dgm:t>
    </dgm:pt>
    <dgm:pt modelId="{15D2A28D-41FF-477F-B495-E23F258E671C}" type="pres">
      <dgm:prSet presAssocID="{CAD2589B-D330-4CD8-8D12-FB39F3AAE3B3}" presName="compositeShape" presStyleCnt="0">
        <dgm:presLayoutVars>
          <dgm:chMax val="7"/>
          <dgm:dir/>
          <dgm:resizeHandles val="exact"/>
        </dgm:presLayoutVars>
      </dgm:prSet>
      <dgm:spPr/>
    </dgm:pt>
    <dgm:pt modelId="{770AF417-6134-4D58-9D10-ACCE568881D7}" type="pres">
      <dgm:prSet presAssocID="{CAD2589B-D330-4CD8-8D12-FB39F3AAE3B3}" presName="wedge1" presStyleLbl="node1" presStyleIdx="0" presStyleCnt="4"/>
      <dgm:spPr/>
      <dgm:t>
        <a:bodyPr/>
        <a:lstStyle/>
        <a:p>
          <a:endParaRPr lang="en-US"/>
        </a:p>
      </dgm:t>
    </dgm:pt>
    <dgm:pt modelId="{221FAAA2-DFAF-4A92-8BD7-5B9CE3C804AF}" type="pres">
      <dgm:prSet presAssocID="{CAD2589B-D330-4CD8-8D12-FB39F3AAE3B3}" presName="dummy1a" presStyleCnt="0"/>
      <dgm:spPr/>
    </dgm:pt>
    <dgm:pt modelId="{0D0FE6CE-EFE6-4539-8BAD-F45B3C815223}" type="pres">
      <dgm:prSet presAssocID="{CAD2589B-D330-4CD8-8D12-FB39F3AAE3B3}" presName="dummy1b" presStyleCnt="0"/>
      <dgm:spPr/>
    </dgm:pt>
    <dgm:pt modelId="{4E3F591A-0B40-4C4F-BD67-6211B4FF3640}" type="pres">
      <dgm:prSet presAssocID="{CAD2589B-D330-4CD8-8D12-FB39F3AAE3B3}" presName="wedge1Tx" presStyleLbl="node1" presStyleIdx="0" presStyleCnt="4">
        <dgm:presLayoutVars>
          <dgm:chMax val="0"/>
          <dgm:chPref val="0"/>
          <dgm:bulletEnabled val="1"/>
        </dgm:presLayoutVars>
      </dgm:prSet>
      <dgm:spPr/>
      <dgm:t>
        <a:bodyPr/>
        <a:lstStyle/>
        <a:p>
          <a:endParaRPr lang="en-US"/>
        </a:p>
      </dgm:t>
    </dgm:pt>
    <dgm:pt modelId="{D03D5BB3-BA2E-4329-B8F2-88FE9641D238}" type="pres">
      <dgm:prSet presAssocID="{CAD2589B-D330-4CD8-8D12-FB39F3AAE3B3}" presName="wedge2" presStyleLbl="node1" presStyleIdx="1" presStyleCnt="4"/>
      <dgm:spPr/>
      <dgm:t>
        <a:bodyPr/>
        <a:lstStyle/>
        <a:p>
          <a:endParaRPr lang="en-US"/>
        </a:p>
      </dgm:t>
    </dgm:pt>
    <dgm:pt modelId="{C235A2D2-ABAA-48E0-8551-33419547DA5C}" type="pres">
      <dgm:prSet presAssocID="{CAD2589B-D330-4CD8-8D12-FB39F3AAE3B3}" presName="dummy2a" presStyleCnt="0"/>
      <dgm:spPr/>
    </dgm:pt>
    <dgm:pt modelId="{C0E905DD-B653-4C16-AE2D-B6B45DD6958C}" type="pres">
      <dgm:prSet presAssocID="{CAD2589B-D330-4CD8-8D12-FB39F3AAE3B3}" presName="dummy2b" presStyleCnt="0"/>
      <dgm:spPr/>
    </dgm:pt>
    <dgm:pt modelId="{DA701DE4-66F3-42A9-A1C1-B2A69CC19151}" type="pres">
      <dgm:prSet presAssocID="{CAD2589B-D330-4CD8-8D12-FB39F3AAE3B3}" presName="wedge2Tx" presStyleLbl="node1" presStyleIdx="1" presStyleCnt="4">
        <dgm:presLayoutVars>
          <dgm:chMax val="0"/>
          <dgm:chPref val="0"/>
          <dgm:bulletEnabled val="1"/>
        </dgm:presLayoutVars>
      </dgm:prSet>
      <dgm:spPr/>
      <dgm:t>
        <a:bodyPr/>
        <a:lstStyle/>
        <a:p>
          <a:endParaRPr lang="en-US"/>
        </a:p>
      </dgm:t>
    </dgm:pt>
    <dgm:pt modelId="{0ADDB405-E47D-43A5-85AB-D179BEB8336D}" type="pres">
      <dgm:prSet presAssocID="{CAD2589B-D330-4CD8-8D12-FB39F3AAE3B3}" presName="wedge3" presStyleLbl="node1" presStyleIdx="2" presStyleCnt="4"/>
      <dgm:spPr/>
      <dgm:t>
        <a:bodyPr/>
        <a:lstStyle/>
        <a:p>
          <a:endParaRPr lang="en-US"/>
        </a:p>
      </dgm:t>
    </dgm:pt>
    <dgm:pt modelId="{1FC39BFF-350A-4344-A894-2EC4015D7C06}" type="pres">
      <dgm:prSet presAssocID="{CAD2589B-D330-4CD8-8D12-FB39F3AAE3B3}" presName="dummy3a" presStyleCnt="0"/>
      <dgm:spPr/>
    </dgm:pt>
    <dgm:pt modelId="{8893ACEA-4EC2-477C-82D2-F7F449318D6D}" type="pres">
      <dgm:prSet presAssocID="{CAD2589B-D330-4CD8-8D12-FB39F3AAE3B3}" presName="dummy3b" presStyleCnt="0"/>
      <dgm:spPr/>
    </dgm:pt>
    <dgm:pt modelId="{D19711E8-90C4-46DD-BDB1-173D06E067FA}" type="pres">
      <dgm:prSet presAssocID="{CAD2589B-D330-4CD8-8D12-FB39F3AAE3B3}" presName="wedge3Tx" presStyleLbl="node1" presStyleIdx="2" presStyleCnt="4">
        <dgm:presLayoutVars>
          <dgm:chMax val="0"/>
          <dgm:chPref val="0"/>
          <dgm:bulletEnabled val="1"/>
        </dgm:presLayoutVars>
      </dgm:prSet>
      <dgm:spPr/>
      <dgm:t>
        <a:bodyPr/>
        <a:lstStyle/>
        <a:p>
          <a:endParaRPr lang="en-US"/>
        </a:p>
      </dgm:t>
    </dgm:pt>
    <dgm:pt modelId="{A21D95E2-16BE-419B-B83C-9EB95C756A49}" type="pres">
      <dgm:prSet presAssocID="{CAD2589B-D330-4CD8-8D12-FB39F3AAE3B3}" presName="wedge4" presStyleLbl="node1" presStyleIdx="3" presStyleCnt="4"/>
      <dgm:spPr/>
      <dgm:t>
        <a:bodyPr/>
        <a:lstStyle/>
        <a:p>
          <a:endParaRPr lang="en-US"/>
        </a:p>
      </dgm:t>
    </dgm:pt>
    <dgm:pt modelId="{61E8A8AD-C964-433B-85B1-5B2B78CC8E70}" type="pres">
      <dgm:prSet presAssocID="{CAD2589B-D330-4CD8-8D12-FB39F3AAE3B3}" presName="dummy4a" presStyleCnt="0"/>
      <dgm:spPr/>
    </dgm:pt>
    <dgm:pt modelId="{158C61CB-1486-4360-A930-0E38EA7D3982}" type="pres">
      <dgm:prSet presAssocID="{CAD2589B-D330-4CD8-8D12-FB39F3AAE3B3}" presName="dummy4b" presStyleCnt="0"/>
      <dgm:spPr/>
    </dgm:pt>
    <dgm:pt modelId="{B6FA0B63-2CCE-49B2-B56C-F8F66A1A4D18}" type="pres">
      <dgm:prSet presAssocID="{CAD2589B-D330-4CD8-8D12-FB39F3AAE3B3}" presName="wedge4Tx" presStyleLbl="node1" presStyleIdx="3" presStyleCnt="4">
        <dgm:presLayoutVars>
          <dgm:chMax val="0"/>
          <dgm:chPref val="0"/>
          <dgm:bulletEnabled val="1"/>
        </dgm:presLayoutVars>
      </dgm:prSet>
      <dgm:spPr/>
      <dgm:t>
        <a:bodyPr/>
        <a:lstStyle/>
        <a:p>
          <a:endParaRPr lang="en-US"/>
        </a:p>
      </dgm:t>
    </dgm:pt>
    <dgm:pt modelId="{26239268-2ABB-492F-876A-252142BE68CB}" type="pres">
      <dgm:prSet presAssocID="{4949C372-61FC-4E77-A4BD-EAD15B0D7EA3}" presName="arrowWedge1" presStyleLbl="fgSibTrans2D1" presStyleIdx="0" presStyleCnt="4"/>
      <dgm:spPr>
        <a:solidFill>
          <a:schemeClr val="accent1">
            <a:lumMod val="20000"/>
            <a:lumOff val="80000"/>
          </a:schemeClr>
        </a:solidFill>
      </dgm:spPr>
    </dgm:pt>
    <dgm:pt modelId="{F420D1ED-F087-4D90-BD80-6FF43100F954}" type="pres">
      <dgm:prSet presAssocID="{5502C35D-37AE-478E-B137-5835408C43FC}" presName="arrowWedge2" presStyleLbl="fgSibTrans2D1" presStyleIdx="1" presStyleCnt="4"/>
      <dgm:spPr>
        <a:solidFill>
          <a:schemeClr val="accent1">
            <a:lumMod val="20000"/>
            <a:lumOff val="80000"/>
          </a:schemeClr>
        </a:solidFill>
        <a:ln>
          <a:solidFill>
            <a:srgbClr val="0070C0"/>
          </a:solidFill>
        </a:ln>
      </dgm:spPr>
    </dgm:pt>
    <dgm:pt modelId="{2BCBCF9C-7F91-47F6-8F44-E0FC5C25A214}" type="pres">
      <dgm:prSet presAssocID="{B61F8086-130E-41BA-8112-DE6694517DDF}" presName="arrowWedge3" presStyleLbl="fgSibTrans2D1" presStyleIdx="2" presStyleCnt="4" custLinFactNeighborY="-1664"/>
      <dgm:spPr>
        <a:solidFill>
          <a:srgbClr val="FFFF00"/>
        </a:solidFill>
      </dgm:spPr>
    </dgm:pt>
    <dgm:pt modelId="{A7A6799F-182A-40F7-8C98-422B4592FD9B}" type="pres">
      <dgm:prSet presAssocID="{A8F7DDA7-65DF-43C1-ACC6-2BA644D2DD05}" presName="arrowWedge4" presStyleLbl="fgSibTrans2D1" presStyleIdx="3" presStyleCnt="4"/>
      <dgm:spPr/>
    </dgm:pt>
  </dgm:ptLst>
  <dgm:cxnLst>
    <dgm:cxn modelId="{B9CAABD3-57EA-4D2C-96D6-E86762431512}" type="presOf" srcId="{ED4AC2BD-4928-4D52-B301-5C5F70D45E29}" destId="{DA701DE4-66F3-42A9-A1C1-B2A69CC19151}" srcOrd="1" destOrd="0" presId="urn:microsoft.com/office/officeart/2005/8/layout/cycle8"/>
    <dgm:cxn modelId="{6203FDB4-DDDB-43A1-A3CE-61F59781BC05}" type="presOf" srcId="{C3F9DDE6-3E84-414F-95E3-D0BC3A2AFEC7}" destId="{4E3F591A-0B40-4C4F-BD67-6211B4FF3640}" srcOrd="1" destOrd="0" presId="urn:microsoft.com/office/officeart/2005/8/layout/cycle8"/>
    <dgm:cxn modelId="{A2765801-FFC2-4658-B411-255D018AAC6E}" type="presOf" srcId="{C3F9DDE6-3E84-414F-95E3-D0BC3A2AFEC7}" destId="{770AF417-6134-4D58-9D10-ACCE568881D7}" srcOrd="0" destOrd="0" presId="urn:microsoft.com/office/officeart/2005/8/layout/cycle8"/>
    <dgm:cxn modelId="{C218DD84-B38E-49D4-B5A0-09D9920BC728}" type="presOf" srcId="{CAD2589B-D330-4CD8-8D12-FB39F3AAE3B3}" destId="{15D2A28D-41FF-477F-B495-E23F258E671C}" srcOrd="0" destOrd="0" presId="urn:microsoft.com/office/officeart/2005/8/layout/cycle8"/>
    <dgm:cxn modelId="{2A34F35C-1C13-4176-9EEF-AD9A8BF8C9AF}" type="presOf" srcId="{83772388-9A00-468D-9FF3-99FB46191756}" destId="{0ADDB405-E47D-43A5-85AB-D179BEB8336D}" srcOrd="0" destOrd="0" presId="urn:microsoft.com/office/officeart/2005/8/layout/cycle8"/>
    <dgm:cxn modelId="{6D9CF2A9-1B65-4729-97B6-FF46A5FE084F}" srcId="{CAD2589B-D330-4CD8-8D12-FB39F3AAE3B3}" destId="{ED4AC2BD-4928-4D52-B301-5C5F70D45E29}" srcOrd="1" destOrd="0" parTransId="{67233282-A4A2-4CB7-A514-E1403EA1FF4D}" sibTransId="{5502C35D-37AE-478E-B137-5835408C43FC}"/>
    <dgm:cxn modelId="{85222607-1BD3-4F7C-B175-E704000BC53E}" srcId="{CAD2589B-D330-4CD8-8D12-FB39F3AAE3B3}" destId="{83772388-9A00-468D-9FF3-99FB46191756}" srcOrd="2" destOrd="0" parTransId="{2CF194AF-B4A3-4737-A30E-619684275DA7}" sibTransId="{B61F8086-130E-41BA-8112-DE6694517DDF}"/>
    <dgm:cxn modelId="{5FC3985E-6D39-4EA4-B9F5-3F21D6CE3F77}" type="presOf" srcId="{ED4AC2BD-4928-4D52-B301-5C5F70D45E29}" destId="{D03D5BB3-BA2E-4329-B8F2-88FE9641D238}" srcOrd="0" destOrd="0" presId="urn:microsoft.com/office/officeart/2005/8/layout/cycle8"/>
    <dgm:cxn modelId="{9004E7E0-4D77-484E-9015-4AD4123E9C8D}" type="presOf" srcId="{C5808064-3FD7-49EF-A6EE-FC9A0EAF064D}" destId="{A21D95E2-16BE-419B-B83C-9EB95C756A49}" srcOrd="0" destOrd="0" presId="urn:microsoft.com/office/officeart/2005/8/layout/cycle8"/>
    <dgm:cxn modelId="{DE6570F9-458B-440D-8F0B-F869FF75D344}" type="presOf" srcId="{C5808064-3FD7-49EF-A6EE-FC9A0EAF064D}" destId="{B6FA0B63-2CCE-49B2-B56C-F8F66A1A4D18}" srcOrd="1" destOrd="0" presId="urn:microsoft.com/office/officeart/2005/8/layout/cycle8"/>
    <dgm:cxn modelId="{A45B5174-391C-43B2-AA7F-6253CE02F9DB}" type="presOf" srcId="{83772388-9A00-468D-9FF3-99FB46191756}" destId="{D19711E8-90C4-46DD-BDB1-173D06E067FA}" srcOrd="1" destOrd="0" presId="urn:microsoft.com/office/officeart/2005/8/layout/cycle8"/>
    <dgm:cxn modelId="{8C798C16-06A8-4E00-B7EB-253E403301C2}" srcId="{CAD2589B-D330-4CD8-8D12-FB39F3AAE3B3}" destId="{C3F9DDE6-3E84-414F-95E3-D0BC3A2AFEC7}" srcOrd="0" destOrd="0" parTransId="{450A5E08-F4F3-452D-A600-168B99C6EBD2}" sibTransId="{4949C372-61FC-4E77-A4BD-EAD15B0D7EA3}"/>
    <dgm:cxn modelId="{5BFEA5EE-6654-451A-8DC6-F285FA0BE522}" srcId="{CAD2589B-D330-4CD8-8D12-FB39F3AAE3B3}" destId="{C5808064-3FD7-49EF-A6EE-FC9A0EAF064D}" srcOrd="3" destOrd="0" parTransId="{F9355777-A668-4FA7-9AAB-2E940618CA0C}" sibTransId="{A8F7DDA7-65DF-43C1-ACC6-2BA644D2DD05}"/>
    <dgm:cxn modelId="{8D49F4DC-369C-494F-836A-13A272179308}" type="presParOf" srcId="{15D2A28D-41FF-477F-B495-E23F258E671C}" destId="{770AF417-6134-4D58-9D10-ACCE568881D7}" srcOrd="0" destOrd="0" presId="urn:microsoft.com/office/officeart/2005/8/layout/cycle8"/>
    <dgm:cxn modelId="{9BF9EDD1-2D0B-4298-89D2-69715C4B5393}" type="presParOf" srcId="{15D2A28D-41FF-477F-B495-E23F258E671C}" destId="{221FAAA2-DFAF-4A92-8BD7-5B9CE3C804AF}" srcOrd="1" destOrd="0" presId="urn:microsoft.com/office/officeart/2005/8/layout/cycle8"/>
    <dgm:cxn modelId="{427B17DE-AC85-451F-8D88-9CE3F4A50346}" type="presParOf" srcId="{15D2A28D-41FF-477F-B495-E23F258E671C}" destId="{0D0FE6CE-EFE6-4539-8BAD-F45B3C815223}" srcOrd="2" destOrd="0" presId="urn:microsoft.com/office/officeart/2005/8/layout/cycle8"/>
    <dgm:cxn modelId="{6FFF3431-A2F0-4F00-8BF0-44C549F958CB}" type="presParOf" srcId="{15D2A28D-41FF-477F-B495-E23F258E671C}" destId="{4E3F591A-0B40-4C4F-BD67-6211B4FF3640}" srcOrd="3" destOrd="0" presId="urn:microsoft.com/office/officeart/2005/8/layout/cycle8"/>
    <dgm:cxn modelId="{2EEA936F-A60F-49C1-A125-B59815E077F6}" type="presParOf" srcId="{15D2A28D-41FF-477F-B495-E23F258E671C}" destId="{D03D5BB3-BA2E-4329-B8F2-88FE9641D238}" srcOrd="4" destOrd="0" presId="urn:microsoft.com/office/officeart/2005/8/layout/cycle8"/>
    <dgm:cxn modelId="{E16A7FC4-5C06-4291-AF7F-39585305413A}" type="presParOf" srcId="{15D2A28D-41FF-477F-B495-E23F258E671C}" destId="{C235A2D2-ABAA-48E0-8551-33419547DA5C}" srcOrd="5" destOrd="0" presId="urn:microsoft.com/office/officeart/2005/8/layout/cycle8"/>
    <dgm:cxn modelId="{4C530237-D9AE-4629-8CFE-FDDB60A2EA64}" type="presParOf" srcId="{15D2A28D-41FF-477F-B495-E23F258E671C}" destId="{C0E905DD-B653-4C16-AE2D-B6B45DD6958C}" srcOrd="6" destOrd="0" presId="urn:microsoft.com/office/officeart/2005/8/layout/cycle8"/>
    <dgm:cxn modelId="{1B61192C-AFAE-4A43-8337-9F61AF5D4493}" type="presParOf" srcId="{15D2A28D-41FF-477F-B495-E23F258E671C}" destId="{DA701DE4-66F3-42A9-A1C1-B2A69CC19151}" srcOrd="7" destOrd="0" presId="urn:microsoft.com/office/officeart/2005/8/layout/cycle8"/>
    <dgm:cxn modelId="{8D8A8C94-A2CA-4C8F-B2ED-69C0CA872118}" type="presParOf" srcId="{15D2A28D-41FF-477F-B495-E23F258E671C}" destId="{0ADDB405-E47D-43A5-85AB-D179BEB8336D}" srcOrd="8" destOrd="0" presId="urn:microsoft.com/office/officeart/2005/8/layout/cycle8"/>
    <dgm:cxn modelId="{DD16584B-E6C5-4735-AE86-985BE628659A}" type="presParOf" srcId="{15D2A28D-41FF-477F-B495-E23F258E671C}" destId="{1FC39BFF-350A-4344-A894-2EC4015D7C06}" srcOrd="9" destOrd="0" presId="urn:microsoft.com/office/officeart/2005/8/layout/cycle8"/>
    <dgm:cxn modelId="{DB0A97B6-D369-4F68-96EF-2AC003C7E854}" type="presParOf" srcId="{15D2A28D-41FF-477F-B495-E23F258E671C}" destId="{8893ACEA-4EC2-477C-82D2-F7F449318D6D}" srcOrd="10" destOrd="0" presId="urn:microsoft.com/office/officeart/2005/8/layout/cycle8"/>
    <dgm:cxn modelId="{2AC15302-A25C-45AD-9ACA-158855E4F5FA}" type="presParOf" srcId="{15D2A28D-41FF-477F-B495-E23F258E671C}" destId="{D19711E8-90C4-46DD-BDB1-173D06E067FA}" srcOrd="11" destOrd="0" presId="urn:microsoft.com/office/officeart/2005/8/layout/cycle8"/>
    <dgm:cxn modelId="{8AC51DD5-C58D-4122-918E-7D4D77BCFE6C}" type="presParOf" srcId="{15D2A28D-41FF-477F-B495-E23F258E671C}" destId="{A21D95E2-16BE-419B-B83C-9EB95C756A49}" srcOrd="12" destOrd="0" presId="urn:microsoft.com/office/officeart/2005/8/layout/cycle8"/>
    <dgm:cxn modelId="{0FA2489F-57B8-4775-864C-7B540FB87A09}" type="presParOf" srcId="{15D2A28D-41FF-477F-B495-E23F258E671C}" destId="{61E8A8AD-C964-433B-85B1-5B2B78CC8E70}" srcOrd="13" destOrd="0" presId="urn:microsoft.com/office/officeart/2005/8/layout/cycle8"/>
    <dgm:cxn modelId="{9BC09CCB-29A7-4662-A8BA-EC49E8672E06}" type="presParOf" srcId="{15D2A28D-41FF-477F-B495-E23F258E671C}" destId="{158C61CB-1486-4360-A930-0E38EA7D3982}" srcOrd="14" destOrd="0" presId="urn:microsoft.com/office/officeart/2005/8/layout/cycle8"/>
    <dgm:cxn modelId="{C7BC95E1-C976-4C48-8594-28494F7F1B77}" type="presParOf" srcId="{15D2A28D-41FF-477F-B495-E23F258E671C}" destId="{B6FA0B63-2CCE-49B2-B56C-F8F66A1A4D18}" srcOrd="15" destOrd="0" presId="urn:microsoft.com/office/officeart/2005/8/layout/cycle8"/>
    <dgm:cxn modelId="{E57145BA-E427-4200-8157-A7FB0462CE3B}" type="presParOf" srcId="{15D2A28D-41FF-477F-B495-E23F258E671C}" destId="{26239268-2ABB-492F-876A-252142BE68CB}" srcOrd="16" destOrd="0" presId="urn:microsoft.com/office/officeart/2005/8/layout/cycle8"/>
    <dgm:cxn modelId="{53330335-FE5D-4642-A497-977A251D56F9}" type="presParOf" srcId="{15D2A28D-41FF-477F-B495-E23F258E671C}" destId="{F420D1ED-F087-4D90-BD80-6FF43100F954}" srcOrd="17" destOrd="0" presId="urn:microsoft.com/office/officeart/2005/8/layout/cycle8"/>
    <dgm:cxn modelId="{F3412D16-F657-430A-8EA3-DA0AEABC4152}" type="presParOf" srcId="{15D2A28D-41FF-477F-B495-E23F258E671C}" destId="{2BCBCF9C-7F91-47F6-8F44-E0FC5C25A214}" srcOrd="18" destOrd="0" presId="urn:microsoft.com/office/officeart/2005/8/layout/cycle8"/>
    <dgm:cxn modelId="{84C92C04-AD58-46CA-94CF-853CD0E05591}" type="presParOf" srcId="{15D2A28D-41FF-477F-B495-E23F258E671C}" destId="{A7A6799F-182A-40F7-8C98-422B4592FD9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0CE53-1F58-496F-8405-F5C5ED29F2B8}">
      <dsp:nvSpPr>
        <dsp:cNvPr id="0" name=""/>
        <dsp:cNvSpPr/>
      </dsp:nvSpPr>
      <dsp:spPr>
        <a:xfrm>
          <a:off x="2952810" y="1748061"/>
          <a:ext cx="2221862" cy="1922001"/>
        </a:xfrm>
        <a:prstGeom prst="hexagon">
          <a:avLst>
            <a:gd name="adj" fmla="val 28570"/>
            <a:gd name="vf" fmla="val 115470"/>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Quality Care</a:t>
          </a:r>
        </a:p>
      </dsp:txBody>
      <dsp:txXfrm>
        <a:off x="3321004" y="2066564"/>
        <a:ext cx="1485474" cy="1284995"/>
      </dsp:txXfrm>
    </dsp:sp>
    <dsp:sp modelId="{DC2AFF5F-51F9-4D04-8D66-E114C72AE2F5}">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498CC-8FF0-4F09-ACD6-0E461BEA4025}">
      <dsp:nvSpPr>
        <dsp:cNvPr id="0" name=""/>
        <dsp:cNvSpPr/>
      </dsp:nvSpPr>
      <dsp:spPr>
        <a:xfrm>
          <a:off x="3157475" y="0"/>
          <a:ext cx="1820800" cy="1575206"/>
        </a:xfrm>
        <a:prstGeom prst="hexagon">
          <a:avLst>
            <a:gd name="adj" fmla="val 28570"/>
            <a:gd name="vf" fmla="val 11547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Safe</a:t>
          </a:r>
        </a:p>
      </dsp:txBody>
      <dsp:txXfrm>
        <a:off x="3459220" y="261045"/>
        <a:ext cx="1217310" cy="1053116"/>
      </dsp:txXfrm>
    </dsp:sp>
    <dsp:sp modelId="{0917E997-C5A0-451F-8D5B-ABC1EC814EC7}">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0C11F-8DED-433F-924C-DD4BFC2DBB37}">
      <dsp:nvSpPr>
        <dsp:cNvPr id="0" name=""/>
        <dsp:cNvSpPr/>
      </dsp:nvSpPr>
      <dsp:spPr>
        <a:xfrm>
          <a:off x="4827361" y="968857"/>
          <a:ext cx="1820800" cy="1575206"/>
        </a:xfrm>
        <a:prstGeom prst="hexagon">
          <a:avLst>
            <a:gd name="adj" fmla="val 28570"/>
            <a:gd name="vf" fmla="val 11547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Effective</a:t>
          </a:r>
        </a:p>
      </dsp:txBody>
      <dsp:txXfrm>
        <a:off x="5129106" y="1229902"/>
        <a:ext cx="1217310" cy="1053116"/>
      </dsp:txXfrm>
    </dsp:sp>
    <dsp:sp modelId="{8D7CC8E5-56D2-4056-8077-EB7D0BC4962D}">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04313-40FF-438A-BA55-6617661430AF}">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Efficient</a:t>
          </a:r>
        </a:p>
      </dsp:txBody>
      <dsp:txXfrm>
        <a:off x="5129106" y="3134564"/>
        <a:ext cx="1217310" cy="1053116"/>
      </dsp:txXfrm>
    </dsp:sp>
    <dsp:sp modelId="{C2EE8938-AC32-496B-85E6-07030771B8E0}">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B9C45-E891-427C-8CE8-D990A4E602AB}">
      <dsp:nvSpPr>
        <dsp:cNvPr id="0" name=""/>
        <dsp:cNvSpPr/>
      </dsp:nvSpPr>
      <dsp:spPr>
        <a:xfrm>
          <a:off x="3157475" y="3843460"/>
          <a:ext cx="1820800" cy="1575206"/>
        </a:xfrm>
        <a:prstGeom prst="hexagon">
          <a:avLst>
            <a:gd name="adj" fmla="val 28570"/>
            <a:gd name="vf" fmla="val 115470"/>
          </a:avLst>
        </a:prstGeom>
        <a:solidFill>
          <a:srgbClr val="CCCC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Timely</a:t>
          </a:r>
        </a:p>
      </dsp:txBody>
      <dsp:txXfrm>
        <a:off x="3459220" y="4104505"/>
        <a:ext cx="1217310" cy="1053116"/>
      </dsp:txXfrm>
    </dsp:sp>
    <dsp:sp modelId="{2E0FC8FF-7C8E-487F-A9DC-2CA3F01437D9}">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6908E-CC43-4926-944B-408433C519A7}">
      <dsp:nvSpPr>
        <dsp:cNvPr id="0" name=""/>
        <dsp:cNvSpPr/>
      </dsp:nvSpPr>
      <dsp:spPr>
        <a:xfrm>
          <a:off x="1479837" y="2874602"/>
          <a:ext cx="1820800" cy="1575206"/>
        </a:xfrm>
        <a:prstGeom prst="hexagon">
          <a:avLst>
            <a:gd name="adj" fmla="val 28570"/>
            <a:gd name="vf" fmla="val 115470"/>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Equitable</a:t>
          </a:r>
        </a:p>
      </dsp:txBody>
      <dsp:txXfrm>
        <a:off x="1781582" y="3135647"/>
        <a:ext cx="1217310" cy="1053116"/>
      </dsp:txXfrm>
    </dsp:sp>
    <dsp:sp modelId="{3AA7FD86-F005-474D-8C4B-8F66D4462221}">
      <dsp:nvSpPr>
        <dsp:cNvPr id="0" name=""/>
        <dsp:cNvSpPr/>
      </dsp:nvSpPr>
      <dsp:spPr>
        <a:xfrm>
          <a:off x="1479837" y="966690"/>
          <a:ext cx="1820800" cy="1575206"/>
        </a:xfrm>
        <a:prstGeom prst="hexagon">
          <a:avLst>
            <a:gd name="adj" fmla="val 28570"/>
            <a:gd name="vf" fmla="val 11547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Patient centered</a:t>
          </a:r>
        </a:p>
      </dsp:txBody>
      <dsp:txXfrm>
        <a:off x="1781582" y="1227735"/>
        <a:ext cx="1217310" cy="1053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5FABF-2704-4DD6-B662-62C6FE1A5C3A}">
      <dsp:nvSpPr>
        <dsp:cNvPr id="0" name=""/>
        <dsp:cNvSpPr/>
      </dsp:nvSpPr>
      <dsp:spPr>
        <a:xfrm>
          <a:off x="899185" y="1002097"/>
          <a:ext cx="4013647" cy="4013647"/>
        </a:xfrm>
        <a:prstGeom prst="circularArrow">
          <a:avLst>
            <a:gd name="adj1" fmla="val 5689"/>
            <a:gd name="adj2" fmla="val 340510"/>
            <a:gd name="adj3" fmla="val 14146059"/>
            <a:gd name="adj4" fmla="val 17158801"/>
            <a:gd name="adj5" fmla="val 5908"/>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F86E6-E2BA-47F7-A4B6-4DDAF48F9C6E}">
      <dsp:nvSpPr>
        <dsp:cNvPr id="0" name=""/>
        <dsp:cNvSpPr/>
      </dsp:nvSpPr>
      <dsp:spPr>
        <a:xfrm>
          <a:off x="2127139" y="719159"/>
          <a:ext cx="1557738" cy="1391583"/>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Better patient outcomes</a:t>
          </a:r>
          <a:endParaRPr lang="en-IE" sz="1200" kern="1200" dirty="0">
            <a:solidFill>
              <a:schemeClr val="bg1"/>
            </a:solidFill>
          </a:endParaRPr>
        </a:p>
      </dsp:txBody>
      <dsp:txXfrm>
        <a:off x="2195070" y="787090"/>
        <a:ext cx="1421876" cy="1255721"/>
      </dsp:txXfrm>
    </dsp:sp>
    <dsp:sp modelId="{AA6FEF4C-D291-4C30-9EFE-C28DA4E1EA16}">
      <dsp:nvSpPr>
        <dsp:cNvPr id="0" name=""/>
        <dsp:cNvSpPr/>
      </dsp:nvSpPr>
      <dsp:spPr>
        <a:xfrm>
          <a:off x="3980316" y="2411833"/>
          <a:ext cx="1281704" cy="1391583"/>
        </a:xfrm>
        <a:prstGeom prst="roundRect">
          <a:avLst/>
        </a:prstGeom>
        <a:solidFill>
          <a:schemeClr val="accent4">
            <a:hueOff val="-857133"/>
            <a:satOff val="7260"/>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Better patient experience</a:t>
          </a:r>
          <a:endParaRPr lang="en-IE" sz="1200" kern="1200" dirty="0">
            <a:solidFill>
              <a:schemeClr val="bg1"/>
            </a:solidFill>
          </a:endParaRPr>
        </a:p>
      </dsp:txBody>
      <dsp:txXfrm>
        <a:off x="4042884" y="2474401"/>
        <a:ext cx="1156568" cy="1266447"/>
      </dsp:txXfrm>
    </dsp:sp>
    <dsp:sp modelId="{4B278AC3-2CCC-46B6-A9E6-DF17A4C607BA}">
      <dsp:nvSpPr>
        <dsp:cNvPr id="0" name=""/>
        <dsp:cNvSpPr/>
      </dsp:nvSpPr>
      <dsp:spPr>
        <a:xfrm>
          <a:off x="675778" y="2479672"/>
          <a:ext cx="1249447" cy="1391583"/>
        </a:xfrm>
        <a:prstGeom prst="roundRect">
          <a:avLst/>
        </a:prstGeom>
        <a:solidFill>
          <a:schemeClr val="accent4">
            <a:hueOff val="-1714266"/>
            <a:satOff val="14520"/>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Staff Development &amp; Support </a:t>
          </a:r>
          <a:endParaRPr lang="en-IE" sz="1200" kern="1200" dirty="0">
            <a:solidFill>
              <a:schemeClr val="bg1"/>
            </a:solidFill>
          </a:endParaRPr>
        </a:p>
      </dsp:txBody>
      <dsp:txXfrm>
        <a:off x="736771" y="2540665"/>
        <a:ext cx="1127461" cy="1269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AB742-38AA-43F7-A977-270309CA0A4B}">
      <dsp:nvSpPr>
        <dsp:cNvPr id="0" name=""/>
        <dsp:cNvSpPr/>
      </dsp:nvSpPr>
      <dsp:spPr>
        <a:xfrm>
          <a:off x="0" y="-297785"/>
          <a:ext cx="5073855" cy="50639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933450">
            <a:lnSpc>
              <a:spcPct val="90000"/>
            </a:lnSpc>
            <a:spcBef>
              <a:spcPct val="0"/>
            </a:spcBef>
            <a:spcAft>
              <a:spcPct val="35000"/>
            </a:spcAft>
          </a:pPr>
          <a:r>
            <a:rPr lang="en-US" sz="2100" kern="1200" dirty="0"/>
            <a:t>Science of Improvement</a:t>
          </a:r>
        </a:p>
        <a:p>
          <a:pPr marL="228600" lvl="1" indent="-228600" algn="l" defTabSz="889000">
            <a:lnSpc>
              <a:spcPct val="90000"/>
            </a:lnSpc>
            <a:spcBef>
              <a:spcPct val="0"/>
            </a:spcBef>
            <a:spcAft>
              <a:spcPct val="15000"/>
            </a:spcAft>
            <a:buChar char="••"/>
          </a:pPr>
          <a:r>
            <a:rPr lang="en-US" sz="2000" kern="1200" dirty="0"/>
            <a:t>Understand the problem</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Use data to </a:t>
          </a:r>
          <a:r>
            <a:rPr lang="en-US" sz="2000" kern="1200" dirty="0" err="1"/>
            <a:t>analyse</a:t>
          </a:r>
          <a:r>
            <a:rPr lang="en-US" sz="2000" kern="1200" dirty="0"/>
            <a:t> the problem and its causes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Build knowledge about the problem and the solution</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People and change</a:t>
          </a:r>
        </a:p>
        <a:p>
          <a:pPr marL="457200" lvl="2" indent="-228600" algn="l" defTabSz="889000">
            <a:lnSpc>
              <a:spcPct val="90000"/>
            </a:lnSpc>
            <a:spcBef>
              <a:spcPct val="0"/>
            </a:spcBef>
            <a:spcAft>
              <a:spcPct val="15000"/>
            </a:spcAft>
            <a:buChar char="••"/>
          </a:pPr>
          <a:r>
            <a:rPr lang="en-IE" sz="2000" kern="1200" dirty="0"/>
            <a:t>Build will/</a:t>
          </a:r>
          <a:endParaRPr lang="en-US" sz="2000" kern="1200" dirty="0"/>
        </a:p>
        <a:p>
          <a:pPr marL="457200" lvl="2" indent="-228600" algn="l" defTabSz="889000">
            <a:lnSpc>
              <a:spcPct val="90000"/>
            </a:lnSpc>
            <a:spcBef>
              <a:spcPct val="0"/>
            </a:spcBef>
            <a:spcAft>
              <a:spcPct val="15000"/>
            </a:spcAft>
            <a:buChar char="••"/>
          </a:pPr>
          <a:r>
            <a:rPr lang="en-US" sz="2000" kern="1200" dirty="0"/>
            <a:t>Involve people who deliver the service-close to the problem</a:t>
          </a:r>
        </a:p>
      </dsp:txBody>
      <dsp:txXfrm>
        <a:off x="148318" y="-149467"/>
        <a:ext cx="4777219" cy="4767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D3423-7AA5-458F-B4A1-AF09EAEB347D}">
      <dsp:nvSpPr>
        <dsp:cNvPr id="0" name=""/>
        <dsp:cNvSpPr/>
      </dsp:nvSpPr>
      <dsp:spPr>
        <a:xfrm>
          <a:off x="5215364" y="2439319"/>
          <a:ext cx="2981390" cy="2981390"/>
        </a:xfrm>
        <a:prstGeom prst="gear9">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Baseline</a:t>
          </a:r>
        </a:p>
        <a:p>
          <a:pPr lvl="0" algn="ctr" defTabSz="755650">
            <a:lnSpc>
              <a:spcPct val="90000"/>
            </a:lnSpc>
            <a:spcBef>
              <a:spcPct val="0"/>
            </a:spcBef>
            <a:spcAft>
              <a:spcPct val="35000"/>
            </a:spcAft>
          </a:pPr>
          <a:r>
            <a:rPr lang="en-US" sz="1700" kern="1200" dirty="0"/>
            <a:t>Measures</a:t>
          </a:r>
        </a:p>
      </dsp:txBody>
      <dsp:txXfrm>
        <a:off x="5814756" y="3137695"/>
        <a:ext cx="1782606" cy="1532496"/>
      </dsp:txXfrm>
    </dsp:sp>
    <dsp:sp modelId="{7C7EA3FE-24E4-48B9-926A-9ADE9C4AC4EA}">
      <dsp:nvSpPr>
        <dsp:cNvPr id="0" name=""/>
        <dsp:cNvSpPr/>
      </dsp:nvSpPr>
      <dsp:spPr>
        <a:xfrm>
          <a:off x="3480737" y="1734627"/>
          <a:ext cx="2168284" cy="2168284"/>
        </a:xfrm>
        <a:prstGeom prst="gear6">
          <a:avLst/>
        </a:prstGeom>
        <a:solidFill>
          <a:srgbClr val="E610E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Process Measures</a:t>
          </a:r>
        </a:p>
      </dsp:txBody>
      <dsp:txXfrm>
        <a:off x="4026609" y="2283798"/>
        <a:ext cx="1076540" cy="1069942"/>
      </dsp:txXfrm>
    </dsp:sp>
    <dsp:sp modelId="{B8D3581C-FEBC-4542-9A3D-DB5C5700A8CA}">
      <dsp:nvSpPr>
        <dsp:cNvPr id="0" name=""/>
        <dsp:cNvSpPr/>
      </dsp:nvSpPr>
      <dsp:spPr>
        <a:xfrm rot="20700000">
          <a:off x="4695197" y="238732"/>
          <a:ext cx="2124475" cy="2124475"/>
        </a:xfrm>
        <a:prstGeom prst="gear6">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Outcome Measures</a:t>
          </a:r>
        </a:p>
      </dsp:txBody>
      <dsp:txXfrm rot="-20700000">
        <a:off x="5161157" y="704692"/>
        <a:ext cx="1192556" cy="1192556"/>
      </dsp:txXfrm>
    </dsp:sp>
    <dsp:sp modelId="{A3847D94-D006-442F-AC2F-78F6F4D897E1}">
      <dsp:nvSpPr>
        <dsp:cNvPr id="0" name=""/>
        <dsp:cNvSpPr/>
      </dsp:nvSpPr>
      <dsp:spPr>
        <a:xfrm>
          <a:off x="4999812" y="1981600"/>
          <a:ext cx="3816179" cy="3816179"/>
        </a:xfrm>
        <a:prstGeom prst="circularArrow">
          <a:avLst>
            <a:gd name="adj1" fmla="val 4687"/>
            <a:gd name="adj2" fmla="val 299029"/>
            <a:gd name="adj3" fmla="val 2539326"/>
            <a:gd name="adj4" fmla="val 15812257"/>
            <a:gd name="adj5" fmla="val 5469"/>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FF49CB8E-52DD-4BF4-8800-3D18AD50E13D}">
      <dsp:nvSpPr>
        <dsp:cNvPr id="0" name=""/>
        <dsp:cNvSpPr/>
      </dsp:nvSpPr>
      <dsp:spPr>
        <a:xfrm>
          <a:off x="3096738" y="1249604"/>
          <a:ext cx="2772693" cy="277269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BC6BBE45-8E43-41D2-8D73-A340FD3D4F0D}">
      <dsp:nvSpPr>
        <dsp:cNvPr id="0" name=""/>
        <dsp:cNvSpPr/>
      </dsp:nvSpPr>
      <dsp:spPr>
        <a:xfrm>
          <a:off x="4203784" y="-231870"/>
          <a:ext cx="2989521" cy="29895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AA0C4-0F5D-40F4-A4B3-157E5217D54C}">
      <dsp:nvSpPr>
        <dsp:cNvPr id="0" name=""/>
        <dsp:cNvSpPr/>
      </dsp:nvSpPr>
      <dsp:spPr>
        <a:xfrm>
          <a:off x="0" y="523"/>
          <a:ext cx="5460275" cy="1226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EDB03-2AE9-43BC-BC39-6A691834E594}">
      <dsp:nvSpPr>
        <dsp:cNvPr id="0" name=""/>
        <dsp:cNvSpPr/>
      </dsp:nvSpPr>
      <dsp:spPr>
        <a:xfrm>
          <a:off x="370912" y="276409"/>
          <a:ext cx="674386" cy="67438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770A8-E485-4B2A-ADCE-FEFB05FDCC1B}">
      <dsp:nvSpPr>
        <dsp:cNvPr id="0" name=""/>
        <dsp:cNvSpPr/>
      </dsp:nvSpPr>
      <dsp:spPr>
        <a:xfrm>
          <a:off x="1416211" y="523"/>
          <a:ext cx="4044063" cy="122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68" tIns="129768" rIns="129768" bIns="129768" numCol="1" spcCol="1270" anchor="ctr" anchorCtr="0">
          <a:noAutofit/>
        </a:bodyPr>
        <a:lstStyle/>
        <a:p>
          <a:pPr lvl="0" algn="l" defTabSz="933450">
            <a:lnSpc>
              <a:spcPct val="100000"/>
            </a:lnSpc>
            <a:spcBef>
              <a:spcPct val="0"/>
            </a:spcBef>
            <a:spcAft>
              <a:spcPct val="35000"/>
            </a:spcAft>
          </a:pPr>
          <a:r>
            <a:rPr lang="en-IE" sz="2100" kern="1200"/>
            <a:t>Decide on your Aim</a:t>
          </a:r>
          <a:endParaRPr lang="en-US" sz="2100" kern="1200"/>
        </a:p>
      </dsp:txBody>
      <dsp:txXfrm>
        <a:off x="1416211" y="523"/>
        <a:ext cx="4044063" cy="1226157"/>
      </dsp:txXfrm>
    </dsp:sp>
    <dsp:sp modelId="{CB806169-7289-4D92-914D-F5FF6E504EC1}">
      <dsp:nvSpPr>
        <dsp:cNvPr id="0" name=""/>
        <dsp:cNvSpPr/>
      </dsp:nvSpPr>
      <dsp:spPr>
        <a:xfrm>
          <a:off x="0" y="1533220"/>
          <a:ext cx="5460275" cy="1226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B382F-AF15-4E7F-AED7-46A409AD8CCA}">
      <dsp:nvSpPr>
        <dsp:cNvPr id="0" name=""/>
        <dsp:cNvSpPr/>
      </dsp:nvSpPr>
      <dsp:spPr>
        <a:xfrm>
          <a:off x="370912" y="1809106"/>
          <a:ext cx="674386" cy="67438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1A4DC-5F9A-482D-9BA0-99610C76F52F}">
      <dsp:nvSpPr>
        <dsp:cNvPr id="0" name=""/>
        <dsp:cNvSpPr/>
      </dsp:nvSpPr>
      <dsp:spPr>
        <a:xfrm>
          <a:off x="1416211" y="1533220"/>
          <a:ext cx="2457123" cy="122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68" tIns="129768" rIns="129768" bIns="129768" numCol="1" spcCol="1270" anchor="ctr" anchorCtr="0">
          <a:noAutofit/>
        </a:bodyPr>
        <a:lstStyle/>
        <a:p>
          <a:pPr lvl="0" algn="l" defTabSz="933450">
            <a:lnSpc>
              <a:spcPct val="100000"/>
            </a:lnSpc>
            <a:spcBef>
              <a:spcPct val="0"/>
            </a:spcBef>
            <a:spcAft>
              <a:spcPct val="35000"/>
            </a:spcAft>
          </a:pPr>
          <a:r>
            <a:rPr lang="en-US" sz="2100" kern="1200"/>
            <a:t>Choose Measures</a:t>
          </a:r>
        </a:p>
      </dsp:txBody>
      <dsp:txXfrm>
        <a:off x="1416211" y="1533220"/>
        <a:ext cx="2457123" cy="1226157"/>
      </dsp:txXfrm>
    </dsp:sp>
    <dsp:sp modelId="{9592CE20-5141-4012-AD13-5BFDE7056A66}">
      <dsp:nvSpPr>
        <dsp:cNvPr id="0" name=""/>
        <dsp:cNvSpPr/>
      </dsp:nvSpPr>
      <dsp:spPr>
        <a:xfrm>
          <a:off x="3873335" y="1533220"/>
          <a:ext cx="1586939" cy="122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68" tIns="129768" rIns="129768" bIns="129768" numCol="1" spcCol="1270" anchor="ctr" anchorCtr="0">
          <a:noAutofit/>
        </a:bodyPr>
        <a:lstStyle/>
        <a:p>
          <a:pPr lvl="0" algn="l" defTabSz="622300">
            <a:lnSpc>
              <a:spcPct val="100000"/>
            </a:lnSpc>
            <a:spcBef>
              <a:spcPct val="0"/>
            </a:spcBef>
            <a:spcAft>
              <a:spcPct val="35000"/>
            </a:spcAft>
          </a:pPr>
          <a:r>
            <a:rPr lang="en-US" sz="1400" i="1" kern="1200" dirty="0"/>
            <a:t>Baseline/</a:t>
          </a:r>
          <a:endParaRPr lang="en-US" sz="1400" kern="1200" dirty="0"/>
        </a:p>
        <a:p>
          <a:pPr lvl="0" algn="l" defTabSz="622300">
            <a:lnSpc>
              <a:spcPct val="100000"/>
            </a:lnSpc>
            <a:spcBef>
              <a:spcPct val="0"/>
            </a:spcBef>
            <a:spcAft>
              <a:spcPct val="35000"/>
            </a:spcAft>
          </a:pPr>
          <a:r>
            <a:rPr lang="en-US" sz="1400" i="1" kern="1200"/>
            <a:t>Outcome / Process / Balancing</a:t>
          </a:r>
          <a:endParaRPr lang="en-US" sz="1400" kern="1200" dirty="0"/>
        </a:p>
      </dsp:txBody>
      <dsp:txXfrm>
        <a:off x="3873335" y="1533220"/>
        <a:ext cx="1586939" cy="1226157"/>
      </dsp:txXfrm>
    </dsp:sp>
    <dsp:sp modelId="{737749B5-E9AF-4FD9-ACA4-A7F81E84DD1F}">
      <dsp:nvSpPr>
        <dsp:cNvPr id="0" name=""/>
        <dsp:cNvSpPr/>
      </dsp:nvSpPr>
      <dsp:spPr>
        <a:xfrm>
          <a:off x="0" y="3065917"/>
          <a:ext cx="5460275" cy="1226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23F05-00FA-4005-911C-418B743AC9AA}">
      <dsp:nvSpPr>
        <dsp:cNvPr id="0" name=""/>
        <dsp:cNvSpPr/>
      </dsp:nvSpPr>
      <dsp:spPr>
        <a:xfrm>
          <a:off x="370912" y="3341802"/>
          <a:ext cx="674386" cy="67438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45683-36F1-495E-B5F7-892D86577932}">
      <dsp:nvSpPr>
        <dsp:cNvPr id="0" name=""/>
        <dsp:cNvSpPr/>
      </dsp:nvSpPr>
      <dsp:spPr>
        <a:xfrm>
          <a:off x="1416211" y="3065917"/>
          <a:ext cx="4044063" cy="122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68" tIns="129768" rIns="129768" bIns="129768" numCol="1" spcCol="1270" anchor="ctr" anchorCtr="0">
          <a:noAutofit/>
        </a:bodyPr>
        <a:lstStyle/>
        <a:p>
          <a:pPr lvl="0" algn="l" defTabSz="933450">
            <a:lnSpc>
              <a:spcPct val="100000"/>
            </a:lnSpc>
            <a:spcBef>
              <a:spcPct val="0"/>
            </a:spcBef>
            <a:spcAft>
              <a:spcPct val="35000"/>
            </a:spcAft>
          </a:pPr>
          <a:r>
            <a:rPr lang="en-IE" sz="2100" kern="1200" dirty="0"/>
            <a:t>Confirm </a:t>
          </a:r>
          <a:r>
            <a:rPr lang="en-IE" sz="2100" b="1" kern="1200" dirty="0"/>
            <a:t>Who, Where, When &amp; How often </a:t>
          </a:r>
          <a:r>
            <a:rPr lang="en-IE" sz="2100" kern="1200" dirty="0"/>
            <a:t>you will collect your data</a:t>
          </a:r>
          <a:endParaRPr lang="en-US" sz="2100" kern="1200" dirty="0"/>
        </a:p>
      </dsp:txBody>
      <dsp:txXfrm>
        <a:off x="1416211" y="3065917"/>
        <a:ext cx="4044063" cy="1226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9710D-AD3C-4EAB-BA68-099318AE96FA}">
      <dsp:nvSpPr>
        <dsp:cNvPr id="0" name=""/>
        <dsp:cNvSpPr/>
      </dsp:nvSpPr>
      <dsp:spPr>
        <a:xfrm>
          <a:off x="0" y="1496"/>
          <a:ext cx="4243621" cy="7583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2F466-DA53-4890-BE48-71EEADB917C2}">
      <dsp:nvSpPr>
        <dsp:cNvPr id="0" name=""/>
        <dsp:cNvSpPr/>
      </dsp:nvSpPr>
      <dsp:spPr>
        <a:xfrm>
          <a:off x="229407" y="172129"/>
          <a:ext cx="417103" cy="417103"/>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7D60B-4BB9-409F-8D06-30F853ACCFD7}">
      <dsp:nvSpPr>
        <dsp:cNvPr id="0" name=""/>
        <dsp:cNvSpPr/>
      </dsp:nvSpPr>
      <dsp:spPr>
        <a:xfrm>
          <a:off x="875918" y="1496"/>
          <a:ext cx="3367702" cy="758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61" tIns="80261" rIns="80261" bIns="80261" numCol="1" spcCol="1270" anchor="ctr" anchorCtr="0">
          <a:noAutofit/>
        </a:bodyPr>
        <a:lstStyle/>
        <a:p>
          <a:pPr lvl="0" algn="l" defTabSz="622300">
            <a:lnSpc>
              <a:spcPct val="90000"/>
            </a:lnSpc>
            <a:spcBef>
              <a:spcPct val="0"/>
            </a:spcBef>
            <a:spcAft>
              <a:spcPct val="35000"/>
            </a:spcAft>
          </a:pPr>
          <a:r>
            <a:rPr lang="en-US" sz="1400" b="1" kern="1200" dirty="0"/>
            <a:t>Baseline</a:t>
          </a:r>
          <a:r>
            <a:rPr lang="en-US" sz="1400" kern="1200" dirty="0"/>
            <a:t> Measures-To get a picture of performance, Understand the problem</a:t>
          </a:r>
        </a:p>
      </dsp:txBody>
      <dsp:txXfrm>
        <a:off x="875918" y="1496"/>
        <a:ext cx="3367702" cy="758370"/>
      </dsp:txXfrm>
    </dsp:sp>
    <dsp:sp modelId="{6579DED4-BA7E-4C10-A089-B2D44BA3D468}">
      <dsp:nvSpPr>
        <dsp:cNvPr id="0" name=""/>
        <dsp:cNvSpPr/>
      </dsp:nvSpPr>
      <dsp:spPr>
        <a:xfrm>
          <a:off x="0" y="949459"/>
          <a:ext cx="4243621" cy="7583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50B77-156D-4F06-9CC2-570BE623C9B5}">
      <dsp:nvSpPr>
        <dsp:cNvPr id="0" name=""/>
        <dsp:cNvSpPr/>
      </dsp:nvSpPr>
      <dsp:spPr>
        <a:xfrm>
          <a:off x="229407" y="1120092"/>
          <a:ext cx="417103" cy="41710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47C718-81A3-4026-80C5-870B67D38328}">
      <dsp:nvSpPr>
        <dsp:cNvPr id="0" name=""/>
        <dsp:cNvSpPr/>
      </dsp:nvSpPr>
      <dsp:spPr>
        <a:xfrm>
          <a:off x="875918" y="949459"/>
          <a:ext cx="3367702" cy="758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61" tIns="80261" rIns="80261" bIns="80261" numCol="1" spcCol="1270" anchor="ctr" anchorCtr="0">
          <a:noAutofit/>
        </a:bodyPr>
        <a:lstStyle/>
        <a:p>
          <a:pPr lvl="0" algn="l" defTabSz="622300">
            <a:lnSpc>
              <a:spcPct val="90000"/>
            </a:lnSpc>
            <a:spcBef>
              <a:spcPct val="0"/>
            </a:spcBef>
            <a:spcAft>
              <a:spcPct val="35000"/>
            </a:spcAft>
          </a:pPr>
          <a:r>
            <a:rPr lang="en-US" sz="1400" kern="1200" dirty="0"/>
            <a:t>Good </a:t>
          </a:r>
          <a:r>
            <a:rPr lang="en-US" sz="1400" b="1" kern="1200" dirty="0"/>
            <a:t>Outcome </a:t>
          </a:r>
          <a:r>
            <a:rPr lang="en-US" sz="1400" kern="1200" dirty="0"/>
            <a:t>measures are linked to your aim - they reflect how the aim is achieved. </a:t>
          </a:r>
        </a:p>
      </dsp:txBody>
      <dsp:txXfrm>
        <a:off x="875918" y="949459"/>
        <a:ext cx="3367702" cy="758370"/>
      </dsp:txXfrm>
    </dsp:sp>
    <dsp:sp modelId="{0463767B-152A-4DB8-A8A1-F6D5FD0984AD}">
      <dsp:nvSpPr>
        <dsp:cNvPr id="0" name=""/>
        <dsp:cNvSpPr/>
      </dsp:nvSpPr>
      <dsp:spPr>
        <a:xfrm>
          <a:off x="0" y="1897422"/>
          <a:ext cx="4243621" cy="7583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46CDB-C876-44FF-8017-F19BD414A160}">
      <dsp:nvSpPr>
        <dsp:cNvPr id="0" name=""/>
        <dsp:cNvSpPr/>
      </dsp:nvSpPr>
      <dsp:spPr>
        <a:xfrm>
          <a:off x="229407" y="2068056"/>
          <a:ext cx="417103" cy="41710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AD1849-0CAF-4CCF-82F0-0690F818DC5E}">
      <dsp:nvSpPr>
        <dsp:cNvPr id="0" name=""/>
        <dsp:cNvSpPr/>
      </dsp:nvSpPr>
      <dsp:spPr>
        <a:xfrm>
          <a:off x="875918" y="1897422"/>
          <a:ext cx="3367702" cy="758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61" tIns="80261" rIns="80261" bIns="80261" numCol="1" spcCol="1270" anchor="ctr" anchorCtr="0">
          <a:noAutofit/>
        </a:bodyPr>
        <a:lstStyle/>
        <a:p>
          <a:pPr lvl="0" algn="l" defTabSz="622300">
            <a:lnSpc>
              <a:spcPct val="90000"/>
            </a:lnSpc>
            <a:spcBef>
              <a:spcPct val="0"/>
            </a:spcBef>
            <a:spcAft>
              <a:spcPct val="35000"/>
            </a:spcAft>
          </a:pPr>
          <a:r>
            <a:rPr lang="en-US" sz="1400" b="1" kern="1200" dirty="0"/>
            <a:t>Process</a:t>
          </a:r>
          <a:r>
            <a:rPr lang="en-US" sz="1400" kern="1200" dirty="0"/>
            <a:t> measures - things that must happen reliably to achieve the desired outcomes.</a:t>
          </a:r>
        </a:p>
      </dsp:txBody>
      <dsp:txXfrm>
        <a:off x="875918" y="1897422"/>
        <a:ext cx="3367702" cy="758370"/>
      </dsp:txXfrm>
    </dsp:sp>
    <dsp:sp modelId="{339C273B-6131-4059-B02A-D2FDD456CC35}">
      <dsp:nvSpPr>
        <dsp:cNvPr id="0" name=""/>
        <dsp:cNvSpPr/>
      </dsp:nvSpPr>
      <dsp:spPr>
        <a:xfrm>
          <a:off x="0" y="2845386"/>
          <a:ext cx="4243621" cy="7583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92F6B-306F-49C8-8C23-92C0C90AF755}">
      <dsp:nvSpPr>
        <dsp:cNvPr id="0" name=""/>
        <dsp:cNvSpPr/>
      </dsp:nvSpPr>
      <dsp:spPr>
        <a:xfrm>
          <a:off x="229407" y="3016019"/>
          <a:ext cx="417103" cy="41710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AC5CD1-13D8-400F-A324-F20CA775838B}">
      <dsp:nvSpPr>
        <dsp:cNvPr id="0" name=""/>
        <dsp:cNvSpPr/>
      </dsp:nvSpPr>
      <dsp:spPr>
        <a:xfrm>
          <a:off x="875918" y="2845386"/>
          <a:ext cx="3367702" cy="758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61" tIns="80261" rIns="80261" bIns="80261" numCol="1" spcCol="1270" anchor="ctr" anchorCtr="0">
          <a:noAutofit/>
        </a:bodyPr>
        <a:lstStyle/>
        <a:p>
          <a:pPr lvl="0" algn="l" defTabSz="622300">
            <a:lnSpc>
              <a:spcPct val="90000"/>
            </a:lnSpc>
            <a:spcBef>
              <a:spcPct val="0"/>
            </a:spcBef>
            <a:spcAft>
              <a:spcPct val="35000"/>
            </a:spcAft>
          </a:pPr>
          <a:r>
            <a:rPr lang="en-US" sz="1400" b="1" kern="1200" dirty="0"/>
            <a:t>Balancing</a:t>
          </a:r>
          <a:r>
            <a:rPr lang="en-US" sz="1400" kern="1200" dirty="0"/>
            <a:t> measures - to check for possible consequences elsewhere in the system.</a:t>
          </a:r>
        </a:p>
      </dsp:txBody>
      <dsp:txXfrm>
        <a:off x="875918" y="2845386"/>
        <a:ext cx="3367702" cy="758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AF417-6134-4D58-9D10-ACCE568881D7}">
      <dsp:nvSpPr>
        <dsp:cNvPr id="0" name=""/>
        <dsp:cNvSpPr/>
      </dsp:nvSpPr>
      <dsp:spPr>
        <a:xfrm>
          <a:off x="538255" y="143483"/>
          <a:ext cx="2058362" cy="2058362"/>
        </a:xfrm>
        <a:prstGeom prst="pie">
          <a:avLst>
            <a:gd name="adj1" fmla="val 16200000"/>
            <a:gd name="adj2" fmla="val 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Plan</a:t>
          </a:r>
        </a:p>
      </dsp:txBody>
      <dsp:txXfrm>
        <a:off x="1630902" y="570103"/>
        <a:ext cx="759633" cy="563599"/>
      </dsp:txXfrm>
    </dsp:sp>
    <dsp:sp modelId="{D03D5BB3-BA2E-4329-B8F2-88FE9641D238}">
      <dsp:nvSpPr>
        <dsp:cNvPr id="0" name=""/>
        <dsp:cNvSpPr/>
      </dsp:nvSpPr>
      <dsp:spPr>
        <a:xfrm>
          <a:off x="538255" y="212585"/>
          <a:ext cx="2058362" cy="2058362"/>
        </a:xfrm>
        <a:prstGeom prst="pie">
          <a:avLst>
            <a:gd name="adj1" fmla="val 0"/>
            <a:gd name="adj2" fmla="val 54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Do</a:t>
          </a:r>
        </a:p>
      </dsp:txBody>
      <dsp:txXfrm>
        <a:off x="1630902" y="1280728"/>
        <a:ext cx="759633" cy="563599"/>
      </dsp:txXfrm>
    </dsp:sp>
    <dsp:sp modelId="{0ADDB405-E47D-43A5-85AB-D179BEB8336D}">
      <dsp:nvSpPr>
        <dsp:cNvPr id="0" name=""/>
        <dsp:cNvSpPr/>
      </dsp:nvSpPr>
      <dsp:spPr>
        <a:xfrm>
          <a:off x="469153" y="212585"/>
          <a:ext cx="2058362" cy="2058362"/>
        </a:xfrm>
        <a:prstGeom prst="pie">
          <a:avLst>
            <a:gd name="adj1" fmla="val 5400000"/>
            <a:gd name="adj2" fmla="val 108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Study</a:t>
          </a:r>
        </a:p>
      </dsp:txBody>
      <dsp:txXfrm>
        <a:off x="675234" y="1280728"/>
        <a:ext cx="759633" cy="563599"/>
      </dsp:txXfrm>
    </dsp:sp>
    <dsp:sp modelId="{A21D95E2-16BE-419B-B83C-9EB95C756A49}">
      <dsp:nvSpPr>
        <dsp:cNvPr id="0" name=""/>
        <dsp:cNvSpPr/>
      </dsp:nvSpPr>
      <dsp:spPr>
        <a:xfrm>
          <a:off x="469153" y="143483"/>
          <a:ext cx="2058362" cy="2058362"/>
        </a:xfrm>
        <a:prstGeom prst="pie">
          <a:avLst>
            <a:gd name="adj1" fmla="val 10800000"/>
            <a:gd name="adj2" fmla="val 162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Act</a:t>
          </a:r>
        </a:p>
      </dsp:txBody>
      <dsp:txXfrm>
        <a:off x="675234" y="570103"/>
        <a:ext cx="759633" cy="563599"/>
      </dsp:txXfrm>
    </dsp:sp>
    <dsp:sp modelId="{26239268-2ABB-492F-876A-252142BE68CB}">
      <dsp:nvSpPr>
        <dsp:cNvPr id="0" name=""/>
        <dsp:cNvSpPr/>
      </dsp:nvSpPr>
      <dsp:spPr>
        <a:xfrm>
          <a:off x="410833" y="16060"/>
          <a:ext cx="2313206" cy="2313206"/>
        </a:xfrm>
        <a:prstGeom prst="circularArrow">
          <a:avLst>
            <a:gd name="adj1" fmla="val 5085"/>
            <a:gd name="adj2" fmla="val 327528"/>
            <a:gd name="adj3" fmla="val 21272472"/>
            <a:gd name="adj4" fmla="val 16200000"/>
            <a:gd name="adj5" fmla="val 5932"/>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F420D1ED-F087-4D90-BD80-6FF43100F954}">
      <dsp:nvSpPr>
        <dsp:cNvPr id="0" name=""/>
        <dsp:cNvSpPr/>
      </dsp:nvSpPr>
      <dsp:spPr>
        <a:xfrm>
          <a:off x="410833" y="85163"/>
          <a:ext cx="2313206" cy="2313206"/>
        </a:xfrm>
        <a:prstGeom prst="circularArrow">
          <a:avLst>
            <a:gd name="adj1" fmla="val 5085"/>
            <a:gd name="adj2" fmla="val 327528"/>
            <a:gd name="adj3" fmla="val 5072472"/>
            <a:gd name="adj4" fmla="val 0"/>
            <a:gd name="adj5" fmla="val 5932"/>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2BCBCF9C-7F91-47F6-8F44-E0FC5C25A214}">
      <dsp:nvSpPr>
        <dsp:cNvPr id="0" name=""/>
        <dsp:cNvSpPr/>
      </dsp:nvSpPr>
      <dsp:spPr>
        <a:xfrm>
          <a:off x="341730" y="85163"/>
          <a:ext cx="2313206" cy="231320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A6799F-182A-40F7-8C98-422B4592FD9B}">
      <dsp:nvSpPr>
        <dsp:cNvPr id="0" name=""/>
        <dsp:cNvSpPr/>
      </dsp:nvSpPr>
      <dsp:spPr>
        <a:xfrm>
          <a:off x="341730" y="16060"/>
          <a:ext cx="2313206" cy="231320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AF417-6134-4D58-9D10-ACCE568881D7}">
      <dsp:nvSpPr>
        <dsp:cNvPr id="0" name=""/>
        <dsp:cNvSpPr/>
      </dsp:nvSpPr>
      <dsp:spPr>
        <a:xfrm>
          <a:off x="538255" y="143483"/>
          <a:ext cx="2058362" cy="2058362"/>
        </a:xfrm>
        <a:prstGeom prst="pie">
          <a:avLst>
            <a:gd name="adj1" fmla="val 16200000"/>
            <a:gd name="adj2" fmla="val 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Plan</a:t>
          </a:r>
        </a:p>
      </dsp:txBody>
      <dsp:txXfrm>
        <a:off x="1630902" y="570103"/>
        <a:ext cx="759633" cy="563599"/>
      </dsp:txXfrm>
    </dsp:sp>
    <dsp:sp modelId="{D03D5BB3-BA2E-4329-B8F2-88FE9641D238}">
      <dsp:nvSpPr>
        <dsp:cNvPr id="0" name=""/>
        <dsp:cNvSpPr/>
      </dsp:nvSpPr>
      <dsp:spPr>
        <a:xfrm>
          <a:off x="538255" y="212585"/>
          <a:ext cx="2058362" cy="2058362"/>
        </a:xfrm>
        <a:prstGeom prst="pie">
          <a:avLst>
            <a:gd name="adj1" fmla="val 0"/>
            <a:gd name="adj2" fmla="val 54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Do</a:t>
          </a:r>
        </a:p>
      </dsp:txBody>
      <dsp:txXfrm>
        <a:off x="1630902" y="1280728"/>
        <a:ext cx="759633" cy="563599"/>
      </dsp:txXfrm>
    </dsp:sp>
    <dsp:sp modelId="{0ADDB405-E47D-43A5-85AB-D179BEB8336D}">
      <dsp:nvSpPr>
        <dsp:cNvPr id="0" name=""/>
        <dsp:cNvSpPr/>
      </dsp:nvSpPr>
      <dsp:spPr>
        <a:xfrm>
          <a:off x="469153" y="212585"/>
          <a:ext cx="2058362" cy="2058362"/>
        </a:xfrm>
        <a:prstGeom prst="pie">
          <a:avLst>
            <a:gd name="adj1" fmla="val 5400000"/>
            <a:gd name="adj2" fmla="val 108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Study</a:t>
          </a:r>
        </a:p>
      </dsp:txBody>
      <dsp:txXfrm>
        <a:off x="675234" y="1280728"/>
        <a:ext cx="759633" cy="563599"/>
      </dsp:txXfrm>
    </dsp:sp>
    <dsp:sp modelId="{A21D95E2-16BE-419B-B83C-9EB95C756A49}">
      <dsp:nvSpPr>
        <dsp:cNvPr id="0" name=""/>
        <dsp:cNvSpPr/>
      </dsp:nvSpPr>
      <dsp:spPr>
        <a:xfrm>
          <a:off x="469153" y="143483"/>
          <a:ext cx="2058362" cy="2058362"/>
        </a:xfrm>
        <a:prstGeom prst="pie">
          <a:avLst>
            <a:gd name="adj1" fmla="val 10800000"/>
            <a:gd name="adj2" fmla="val 162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Act</a:t>
          </a:r>
        </a:p>
      </dsp:txBody>
      <dsp:txXfrm>
        <a:off x="675234" y="570103"/>
        <a:ext cx="759633" cy="563599"/>
      </dsp:txXfrm>
    </dsp:sp>
    <dsp:sp modelId="{26239268-2ABB-492F-876A-252142BE68CB}">
      <dsp:nvSpPr>
        <dsp:cNvPr id="0" name=""/>
        <dsp:cNvSpPr/>
      </dsp:nvSpPr>
      <dsp:spPr>
        <a:xfrm>
          <a:off x="410833" y="16060"/>
          <a:ext cx="2313206" cy="2313206"/>
        </a:xfrm>
        <a:prstGeom prst="circularArrow">
          <a:avLst>
            <a:gd name="adj1" fmla="val 5085"/>
            <a:gd name="adj2" fmla="val 327528"/>
            <a:gd name="adj3" fmla="val 21272472"/>
            <a:gd name="adj4" fmla="val 16200000"/>
            <a:gd name="adj5" fmla="val 5932"/>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F420D1ED-F087-4D90-BD80-6FF43100F954}">
      <dsp:nvSpPr>
        <dsp:cNvPr id="0" name=""/>
        <dsp:cNvSpPr/>
      </dsp:nvSpPr>
      <dsp:spPr>
        <a:xfrm>
          <a:off x="410833" y="85163"/>
          <a:ext cx="2313206" cy="2313206"/>
        </a:xfrm>
        <a:prstGeom prst="circularArrow">
          <a:avLst>
            <a:gd name="adj1" fmla="val 5085"/>
            <a:gd name="adj2" fmla="val 327528"/>
            <a:gd name="adj3" fmla="val 5072472"/>
            <a:gd name="adj4" fmla="val 0"/>
            <a:gd name="adj5" fmla="val 5932"/>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2BCBCF9C-7F91-47F6-8F44-E0FC5C25A214}">
      <dsp:nvSpPr>
        <dsp:cNvPr id="0" name=""/>
        <dsp:cNvSpPr/>
      </dsp:nvSpPr>
      <dsp:spPr>
        <a:xfrm>
          <a:off x="341730" y="85163"/>
          <a:ext cx="2313206" cy="231320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A6799F-182A-40F7-8C98-422B4592FD9B}">
      <dsp:nvSpPr>
        <dsp:cNvPr id="0" name=""/>
        <dsp:cNvSpPr/>
      </dsp:nvSpPr>
      <dsp:spPr>
        <a:xfrm>
          <a:off x="341730" y="16060"/>
          <a:ext cx="2313206" cy="231320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AF417-6134-4D58-9D10-ACCE568881D7}">
      <dsp:nvSpPr>
        <dsp:cNvPr id="0" name=""/>
        <dsp:cNvSpPr/>
      </dsp:nvSpPr>
      <dsp:spPr>
        <a:xfrm>
          <a:off x="538255" y="143483"/>
          <a:ext cx="2058362" cy="2058362"/>
        </a:xfrm>
        <a:prstGeom prst="pie">
          <a:avLst>
            <a:gd name="adj1" fmla="val 16200000"/>
            <a:gd name="adj2" fmla="val 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Plan</a:t>
          </a:r>
        </a:p>
      </dsp:txBody>
      <dsp:txXfrm>
        <a:off x="1630902" y="570103"/>
        <a:ext cx="759633" cy="563599"/>
      </dsp:txXfrm>
    </dsp:sp>
    <dsp:sp modelId="{D03D5BB3-BA2E-4329-B8F2-88FE9641D238}">
      <dsp:nvSpPr>
        <dsp:cNvPr id="0" name=""/>
        <dsp:cNvSpPr/>
      </dsp:nvSpPr>
      <dsp:spPr>
        <a:xfrm>
          <a:off x="538255" y="212585"/>
          <a:ext cx="2058362" cy="2058362"/>
        </a:xfrm>
        <a:prstGeom prst="pie">
          <a:avLst>
            <a:gd name="adj1" fmla="val 0"/>
            <a:gd name="adj2" fmla="val 54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Do</a:t>
          </a:r>
        </a:p>
      </dsp:txBody>
      <dsp:txXfrm>
        <a:off x="1630902" y="1280728"/>
        <a:ext cx="759633" cy="563599"/>
      </dsp:txXfrm>
    </dsp:sp>
    <dsp:sp modelId="{0ADDB405-E47D-43A5-85AB-D179BEB8336D}">
      <dsp:nvSpPr>
        <dsp:cNvPr id="0" name=""/>
        <dsp:cNvSpPr/>
      </dsp:nvSpPr>
      <dsp:spPr>
        <a:xfrm>
          <a:off x="469153" y="212585"/>
          <a:ext cx="2058362" cy="2058362"/>
        </a:xfrm>
        <a:prstGeom prst="pie">
          <a:avLst>
            <a:gd name="adj1" fmla="val 5400000"/>
            <a:gd name="adj2" fmla="val 10800000"/>
          </a:avLst>
        </a:prstGeom>
        <a:solidFill>
          <a:srgbClr val="7030A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Study</a:t>
          </a:r>
        </a:p>
      </dsp:txBody>
      <dsp:txXfrm>
        <a:off x="675234" y="1280728"/>
        <a:ext cx="759633" cy="563599"/>
      </dsp:txXfrm>
    </dsp:sp>
    <dsp:sp modelId="{A21D95E2-16BE-419B-B83C-9EB95C756A49}">
      <dsp:nvSpPr>
        <dsp:cNvPr id="0" name=""/>
        <dsp:cNvSpPr/>
      </dsp:nvSpPr>
      <dsp:spPr>
        <a:xfrm>
          <a:off x="469153" y="143483"/>
          <a:ext cx="2058362" cy="2058362"/>
        </a:xfrm>
        <a:prstGeom prst="pie">
          <a:avLst>
            <a:gd name="adj1" fmla="val 10800000"/>
            <a:gd name="adj2" fmla="val 162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Act</a:t>
          </a:r>
        </a:p>
      </dsp:txBody>
      <dsp:txXfrm>
        <a:off x="675234" y="570103"/>
        <a:ext cx="759633" cy="563599"/>
      </dsp:txXfrm>
    </dsp:sp>
    <dsp:sp modelId="{26239268-2ABB-492F-876A-252142BE68CB}">
      <dsp:nvSpPr>
        <dsp:cNvPr id="0" name=""/>
        <dsp:cNvSpPr/>
      </dsp:nvSpPr>
      <dsp:spPr>
        <a:xfrm>
          <a:off x="410833" y="16060"/>
          <a:ext cx="2313206" cy="2313206"/>
        </a:xfrm>
        <a:prstGeom prst="circularArrow">
          <a:avLst>
            <a:gd name="adj1" fmla="val 5085"/>
            <a:gd name="adj2" fmla="val 327528"/>
            <a:gd name="adj3" fmla="val 21272472"/>
            <a:gd name="adj4" fmla="val 16200000"/>
            <a:gd name="adj5" fmla="val 5932"/>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F420D1ED-F087-4D90-BD80-6FF43100F954}">
      <dsp:nvSpPr>
        <dsp:cNvPr id="0" name=""/>
        <dsp:cNvSpPr/>
      </dsp:nvSpPr>
      <dsp:spPr>
        <a:xfrm>
          <a:off x="410833" y="85163"/>
          <a:ext cx="2313206" cy="2313206"/>
        </a:xfrm>
        <a:prstGeom prst="circularArrow">
          <a:avLst>
            <a:gd name="adj1" fmla="val 5085"/>
            <a:gd name="adj2" fmla="val 327528"/>
            <a:gd name="adj3" fmla="val 5072472"/>
            <a:gd name="adj4" fmla="val 0"/>
            <a:gd name="adj5" fmla="val 5932"/>
          </a:avLst>
        </a:prstGeom>
        <a:solidFill>
          <a:schemeClr val="accent1">
            <a:lumMod val="20000"/>
            <a:lumOff val="80000"/>
          </a:schemeClr>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2BCBCF9C-7F91-47F6-8F44-E0FC5C25A214}">
      <dsp:nvSpPr>
        <dsp:cNvPr id="0" name=""/>
        <dsp:cNvSpPr/>
      </dsp:nvSpPr>
      <dsp:spPr>
        <a:xfrm>
          <a:off x="341730" y="46671"/>
          <a:ext cx="2313206" cy="2313206"/>
        </a:xfrm>
        <a:prstGeom prst="circularArrow">
          <a:avLst>
            <a:gd name="adj1" fmla="val 5085"/>
            <a:gd name="adj2" fmla="val 327528"/>
            <a:gd name="adj3" fmla="val 10472472"/>
            <a:gd name="adj4" fmla="val 5400000"/>
            <a:gd name="adj5" fmla="val 5932"/>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A7A6799F-182A-40F7-8C98-422B4592FD9B}">
      <dsp:nvSpPr>
        <dsp:cNvPr id="0" name=""/>
        <dsp:cNvSpPr/>
      </dsp:nvSpPr>
      <dsp:spPr>
        <a:xfrm>
          <a:off x="341730" y="16060"/>
          <a:ext cx="2313206" cy="231320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0.2515</cdr:x>
      <cdr:y>0.56061</cdr:y>
    </cdr:from>
    <cdr:to>
      <cdr:x>0.87937</cdr:x>
      <cdr:y>0.80377</cdr:y>
    </cdr:to>
    <cdr:sp macro="" textlink="">
      <cdr:nvSpPr>
        <cdr:cNvPr id="2" name="TextBox 1"/>
        <cdr:cNvSpPr txBox="1"/>
      </cdr:nvSpPr>
      <cdr:spPr>
        <a:xfrm xmlns:a="http://schemas.openxmlformats.org/drawingml/2006/main">
          <a:off x="1818714" y="2583903"/>
          <a:ext cx="4540469" cy="11207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E" sz="2800" dirty="0">
              <a:solidFill>
                <a:srgbClr val="FF0000"/>
              </a:solidFill>
            </a:rPr>
            <a:t>To update graph-Join the dots each month </a:t>
          </a:r>
        </a:p>
      </cdr:txBody>
    </cdr:sp>
  </cdr:relSizeAnchor>
</c:userShapes>
</file>

<file path=ppt/drawings/drawing2.xml><?xml version="1.0" encoding="utf-8"?>
<c:userShapes xmlns:c="http://schemas.openxmlformats.org/drawingml/2006/chart">
  <cdr:relSizeAnchor xmlns:cdr="http://schemas.openxmlformats.org/drawingml/2006/chartDrawing">
    <cdr:from>
      <cdr:x>0.07354</cdr:x>
      <cdr:y>0.10225</cdr:y>
    </cdr:from>
    <cdr:to>
      <cdr:x>0.20726</cdr:x>
      <cdr:y>0.18024</cdr:y>
    </cdr:to>
    <cdr:sp macro="" textlink="">
      <cdr:nvSpPr>
        <cdr:cNvPr id="2" name="TextBox 1"/>
        <cdr:cNvSpPr txBox="1"/>
      </cdr:nvSpPr>
      <cdr:spPr>
        <a:xfrm xmlns:a="http://schemas.openxmlformats.org/drawingml/2006/main">
          <a:off x="880110" y="674370"/>
          <a:ext cx="1600200"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E" sz="1800" dirty="0"/>
            <a:t>Baseline</a:t>
          </a:r>
        </a:p>
      </cdr:txBody>
    </cdr:sp>
  </cdr:relSizeAnchor>
  <cdr:relSizeAnchor xmlns:cdr="http://schemas.openxmlformats.org/drawingml/2006/chartDrawing">
    <cdr:from>
      <cdr:x>0.5148</cdr:x>
      <cdr:y>0.31889</cdr:y>
    </cdr:from>
    <cdr:to>
      <cdr:x>0.72493</cdr:x>
      <cdr:y>0.44367</cdr:y>
    </cdr:to>
    <cdr:sp macro="" textlink="">
      <cdr:nvSpPr>
        <cdr:cNvPr id="3" name="TextBox 2"/>
        <cdr:cNvSpPr txBox="1"/>
      </cdr:nvSpPr>
      <cdr:spPr>
        <a:xfrm xmlns:a="http://schemas.openxmlformats.org/drawingml/2006/main">
          <a:off x="6160770" y="2103120"/>
          <a:ext cx="2514600" cy="822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E" sz="2000" dirty="0"/>
            <a:t>PDSA Cycles commenced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6342" cy="336609"/>
          </a:xfrm>
          <a:prstGeom prst="rect">
            <a:avLst/>
          </a:prstGeom>
        </p:spPr>
        <p:txBody>
          <a:bodyPr vert="horz" lIns="90279" tIns="45139" rIns="90279" bIns="45139" rtlCol="0"/>
          <a:lstStyle>
            <a:lvl1pPr algn="l">
              <a:defRPr sz="1200"/>
            </a:lvl1pPr>
          </a:lstStyle>
          <a:p>
            <a:endParaRPr lang="en-US"/>
          </a:p>
        </p:txBody>
      </p:sp>
      <p:sp>
        <p:nvSpPr>
          <p:cNvPr id="3" name="Date Placeholder 2"/>
          <p:cNvSpPr>
            <a:spLocks noGrp="1"/>
          </p:cNvSpPr>
          <p:nvPr>
            <p:ph type="dt" sz="quarter" idx="1"/>
          </p:nvPr>
        </p:nvSpPr>
        <p:spPr>
          <a:xfrm>
            <a:off x="5535608" y="0"/>
            <a:ext cx="4236342" cy="336609"/>
          </a:xfrm>
          <a:prstGeom prst="rect">
            <a:avLst/>
          </a:prstGeom>
        </p:spPr>
        <p:txBody>
          <a:bodyPr vert="horz" lIns="90279" tIns="45139" rIns="90279" bIns="45139" rtlCol="0"/>
          <a:lstStyle>
            <a:lvl1pPr algn="r">
              <a:defRPr sz="1200"/>
            </a:lvl1pPr>
          </a:lstStyle>
          <a:p>
            <a:fld id="{5F51E515-EFC0-4C01-BA36-FBA2E7992BD8}" type="datetimeFigureOut">
              <a:rPr lang="en-US" smtClean="0"/>
              <a:t>09/02/24</a:t>
            </a:fld>
            <a:endParaRPr lang="en-US"/>
          </a:p>
        </p:txBody>
      </p:sp>
      <p:sp>
        <p:nvSpPr>
          <p:cNvPr id="4" name="Footer Placeholder 3"/>
          <p:cNvSpPr>
            <a:spLocks noGrp="1"/>
          </p:cNvSpPr>
          <p:nvPr>
            <p:ph type="ftr" sz="quarter" idx="2"/>
          </p:nvPr>
        </p:nvSpPr>
        <p:spPr>
          <a:xfrm>
            <a:off x="0" y="6388042"/>
            <a:ext cx="4236342" cy="336609"/>
          </a:xfrm>
          <a:prstGeom prst="rect">
            <a:avLst/>
          </a:prstGeom>
        </p:spPr>
        <p:txBody>
          <a:bodyPr vert="horz" lIns="90279" tIns="45139" rIns="90279" bIns="45139" rtlCol="0" anchor="b"/>
          <a:lstStyle>
            <a:lvl1pPr algn="l">
              <a:defRPr sz="1200"/>
            </a:lvl1pPr>
          </a:lstStyle>
          <a:p>
            <a:endParaRPr lang="en-US"/>
          </a:p>
        </p:txBody>
      </p:sp>
      <p:sp>
        <p:nvSpPr>
          <p:cNvPr id="5" name="Slide Number Placeholder 4"/>
          <p:cNvSpPr>
            <a:spLocks noGrp="1"/>
          </p:cNvSpPr>
          <p:nvPr>
            <p:ph type="sldNum" sz="quarter" idx="3"/>
          </p:nvPr>
        </p:nvSpPr>
        <p:spPr>
          <a:xfrm>
            <a:off x="5535608" y="6388042"/>
            <a:ext cx="4236342" cy="336609"/>
          </a:xfrm>
          <a:prstGeom prst="rect">
            <a:avLst/>
          </a:prstGeom>
        </p:spPr>
        <p:txBody>
          <a:bodyPr vert="horz" lIns="90279" tIns="45139" rIns="90279" bIns="45139" rtlCol="0" anchor="b"/>
          <a:lstStyle>
            <a:lvl1pPr algn="r">
              <a:defRPr sz="1200"/>
            </a:lvl1pPr>
          </a:lstStyle>
          <a:p>
            <a:fld id="{FB107511-E793-4C7C-A20D-F4741376BD45}" type="slidenum">
              <a:rPr lang="en-US" smtClean="0"/>
              <a:t>‹#›</a:t>
            </a:fld>
            <a:endParaRPr lang="en-US"/>
          </a:p>
        </p:txBody>
      </p:sp>
    </p:spTree>
    <p:extLst>
      <p:ext uri="{BB962C8B-B14F-4D97-AF65-F5344CB8AC3E}">
        <p14:creationId xmlns:p14="http://schemas.microsoft.com/office/powerpoint/2010/main" val="268759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5503" cy="337401"/>
          </a:xfrm>
          <a:prstGeom prst="rect">
            <a:avLst/>
          </a:prstGeom>
        </p:spPr>
        <p:txBody>
          <a:bodyPr vert="horz" lIns="90279" tIns="45139" rIns="90279" bIns="45139" rtlCol="0"/>
          <a:lstStyle>
            <a:lvl1pPr algn="l">
              <a:defRPr sz="1200"/>
            </a:lvl1pPr>
          </a:lstStyle>
          <a:p>
            <a:endParaRPr lang="en-US"/>
          </a:p>
        </p:txBody>
      </p:sp>
      <p:sp>
        <p:nvSpPr>
          <p:cNvPr id="3" name="Date Placeholder 2"/>
          <p:cNvSpPr>
            <a:spLocks noGrp="1"/>
          </p:cNvSpPr>
          <p:nvPr>
            <p:ph type="dt" idx="1"/>
          </p:nvPr>
        </p:nvSpPr>
        <p:spPr>
          <a:xfrm>
            <a:off x="5536474" y="0"/>
            <a:ext cx="4235503" cy="337401"/>
          </a:xfrm>
          <a:prstGeom prst="rect">
            <a:avLst/>
          </a:prstGeom>
        </p:spPr>
        <p:txBody>
          <a:bodyPr vert="horz" lIns="90279" tIns="45139" rIns="90279" bIns="45139" rtlCol="0"/>
          <a:lstStyle>
            <a:lvl1pPr algn="r">
              <a:defRPr sz="1200"/>
            </a:lvl1pPr>
          </a:lstStyle>
          <a:p>
            <a:fld id="{6E029369-C620-49FF-AC6C-B8AC44AFD875}" type="datetimeFigureOut">
              <a:rPr lang="en-US" smtClean="0"/>
              <a:t>09/02/24</a:t>
            </a:fld>
            <a:endParaRPr lang="en-US"/>
          </a:p>
        </p:txBody>
      </p:sp>
      <p:sp>
        <p:nvSpPr>
          <p:cNvPr id="4" name="Slide Image Placeholder 3"/>
          <p:cNvSpPr>
            <a:spLocks noGrp="1" noRot="1" noChangeAspect="1"/>
          </p:cNvSpPr>
          <p:nvPr>
            <p:ph type="sldImg" idx="2"/>
          </p:nvPr>
        </p:nvSpPr>
        <p:spPr>
          <a:xfrm>
            <a:off x="2870200" y="839788"/>
            <a:ext cx="4033838" cy="2270125"/>
          </a:xfrm>
          <a:prstGeom prst="rect">
            <a:avLst/>
          </a:prstGeom>
          <a:noFill/>
          <a:ln w="12700">
            <a:solidFill>
              <a:prstClr val="black"/>
            </a:solidFill>
          </a:ln>
        </p:spPr>
        <p:txBody>
          <a:bodyPr vert="horz" lIns="90279" tIns="45139" rIns="90279" bIns="45139" rtlCol="0" anchor="ctr"/>
          <a:lstStyle/>
          <a:p>
            <a:endParaRPr lang="en-US"/>
          </a:p>
        </p:txBody>
      </p:sp>
      <p:sp>
        <p:nvSpPr>
          <p:cNvPr id="5" name="Notes Placeholder 4"/>
          <p:cNvSpPr>
            <a:spLocks noGrp="1"/>
          </p:cNvSpPr>
          <p:nvPr>
            <p:ph type="body" sz="quarter" idx="3"/>
          </p:nvPr>
        </p:nvSpPr>
        <p:spPr>
          <a:xfrm>
            <a:off x="977424" y="3236237"/>
            <a:ext cx="7819390" cy="2647832"/>
          </a:xfrm>
          <a:prstGeom prst="rect">
            <a:avLst/>
          </a:prstGeom>
        </p:spPr>
        <p:txBody>
          <a:bodyPr vert="horz" lIns="90279" tIns="45139" rIns="90279" bIns="451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87252"/>
            <a:ext cx="4235503" cy="337400"/>
          </a:xfrm>
          <a:prstGeom prst="rect">
            <a:avLst/>
          </a:prstGeom>
        </p:spPr>
        <p:txBody>
          <a:bodyPr vert="horz" lIns="90279" tIns="45139" rIns="90279" bIns="45139" rtlCol="0" anchor="b"/>
          <a:lstStyle>
            <a:lvl1pPr algn="l">
              <a:defRPr sz="1200"/>
            </a:lvl1pPr>
          </a:lstStyle>
          <a:p>
            <a:endParaRPr lang="en-US"/>
          </a:p>
        </p:txBody>
      </p:sp>
      <p:sp>
        <p:nvSpPr>
          <p:cNvPr id="7" name="Slide Number Placeholder 6"/>
          <p:cNvSpPr>
            <a:spLocks noGrp="1"/>
          </p:cNvSpPr>
          <p:nvPr>
            <p:ph type="sldNum" sz="quarter" idx="5"/>
          </p:nvPr>
        </p:nvSpPr>
        <p:spPr>
          <a:xfrm>
            <a:off x="5536474" y="6387252"/>
            <a:ext cx="4235503" cy="337400"/>
          </a:xfrm>
          <a:prstGeom prst="rect">
            <a:avLst/>
          </a:prstGeom>
        </p:spPr>
        <p:txBody>
          <a:bodyPr vert="horz" lIns="90279" tIns="45139" rIns="90279" bIns="45139" rtlCol="0" anchor="b"/>
          <a:lstStyle>
            <a:lvl1pPr algn="r">
              <a:defRPr sz="1200"/>
            </a:lvl1pPr>
          </a:lstStyle>
          <a:p>
            <a:fld id="{0F611252-3BFC-41D1-8E52-0F54B9BDAFB0}" type="slidenum">
              <a:rPr lang="en-US" smtClean="0"/>
              <a:t>‹#›</a:t>
            </a:fld>
            <a:endParaRPr lang="en-US"/>
          </a:p>
        </p:txBody>
      </p:sp>
    </p:spTree>
    <p:extLst>
      <p:ext uri="{BB962C8B-B14F-4D97-AF65-F5344CB8AC3E}">
        <p14:creationId xmlns:p14="http://schemas.microsoft.com/office/powerpoint/2010/main" val="259781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Good Morning everyone – I will just start by welcoming you all to the Group.  My name is Suzanne Daly and I currently work as the Performance &amp; Project Lead in the Quality &amp; Safety Directorate and joined the group in its infancy back in 2015. I am responsible for the group QPS performance metrics and have more recently joined</a:t>
            </a:r>
            <a:r>
              <a:rPr lang="en-IE" baseline="0" dirty="0"/>
              <a:t> Therese in her QI work and my contribution will be specifically involved in measurement and data collection. In a nutshell - </a:t>
            </a:r>
            <a:r>
              <a:rPr lang="en-IE" dirty="0"/>
              <a:t>What I seek to do is turn complex data sets into easily interpretable bite size pieces of information to assist teams in interpreting how our hospitals are performing in key areas and inform their decision-making. </a:t>
            </a:r>
            <a:endParaRPr lang="en-US" dirty="0"/>
          </a:p>
        </p:txBody>
      </p:sp>
      <p:sp>
        <p:nvSpPr>
          <p:cNvPr id="4" name="Slide Number Placeholder 3"/>
          <p:cNvSpPr>
            <a:spLocks noGrp="1"/>
          </p:cNvSpPr>
          <p:nvPr>
            <p:ph type="sldNum" sz="quarter" idx="5"/>
          </p:nvPr>
        </p:nvSpPr>
        <p:spPr/>
        <p:txBody>
          <a:bodyPr/>
          <a:lstStyle/>
          <a:p>
            <a:fld id="{0F611252-3BFC-41D1-8E52-0F54B9BDAFB0}" type="slidenum">
              <a:rPr lang="en-US" smtClean="0"/>
              <a:t>1</a:t>
            </a:fld>
            <a:endParaRPr lang="en-US"/>
          </a:p>
        </p:txBody>
      </p:sp>
    </p:spTree>
    <p:extLst>
      <p:ext uri="{BB962C8B-B14F-4D97-AF65-F5344CB8AC3E}">
        <p14:creationId xmlns:p14="http://schemas.microsoft.com/office/powerpoint/2010/main" val="150390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Before moving into the practice of QI ,I will briefly explain what quality and quality improvement in healthcare mean. The IOM in 2006 identified 6 aims or domains of quality. These include the provision of ….Don Berwick founder of the IHI  suggests</a:t>
            </a:r>
            <a:r>
              <a:rPr lang="en-US" sz="900" baseline="0" dirty="0"/>
              <a:t> that our efforts for change should focus on improving one or more of these aims of quality.</a:t>
            </a:r>
            <a:r>
              <a:rPr lang="en-US" sz="900" dirty="0"/>
              <a:t> Thinking</a:t>
            </a:r>
            <a:r>
              <a:rPr lang="en-US" sz="900" baseline="0" dirty="0"/>
              <a:t> about </a:t>
            </a:r>
            <a:r>
              <a:rPr lang="en-US" sz="900" dirty="0"/>
              <a:t>your area</a:t>
            </a:r>
            <a:r>
              <a:rPr lang="en-US" sz="900" baseline="0" dirty="0"/>
              <a:t> for improvement look at which of these aims, and there may be more than 1 does your work sit. I have found that aligning our improvement efforts to the concept of quality is </a:t>
            </a:r>
          </a:p>
          <a:p>
            <a:pPr marL="228600" indent="-228600">
              <a:buAutoNum type="arabicPeriod"/>
            </a:pPr>
            <a:r>
              <a:rPr lang="en-US" sz="900" baseline="0" dirty="0"/>
              <a:t>Guides us on how to improve the quality of service for patients</a:t>
            </a:r>
          </a:p>
          <a:p>
            <a:pPr marL="228600" indent="-228600">
              <a:buAutoNum type="arabicPeriod"/>
            </a:pPr>
            <a:r>
              <a:rPr lang="en-US" sz="900" baseline="0" dirty="0"/>
              <a:t>Is helpful in engaging staff in improvement, </a:t>
            </a:r>
          </a:p>
          <a:p>
            <a:pPr marL="228600" indent="-228600">
              <a:buFont typeface="+mj-lt"/>
              <a:buAutoNum type="arabicPeriod"/>
            </a:pPr>
            <a:r>
              <a:rPr lang="en-US" sz="900" baseline="0" dirty="0"/>
              <a:t>Reassures you that the purpose of your work is improving quality, </a:t>
            </a:r>
          </a:p>
          <a:p>
            <a:pPr marL="228600" indent="-228600">
              <a:buFont typeface="+mj-lt"/>
              <a:buAutoNum type="arabicPeriod"/>
            </a:pPr>
            <a:r>
              <a:rPr lang="en-US" sz="900" i="1" baseline="0" dirty="0"/>
              <a:t>Makes achieving quality care  practical, realistic and doable by all staff</a:t>
            </a:r>
            <a:r>
              <a:rPr lang="en-US" sz="900" baseline="0" dirty="0"/>
              <a:t>.</a:t>
            </a:r>
            <a:endParaRPr lang="en-IE" sz="9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E7C196-2BA6-4AE1-B1C6-334D88EF255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95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Moving from understanding quality to proactively</a:t>
            </a:r>
            <a:r>
              <a:rPr lang="en-US" sz="1800" baseline="0" dirty="0"/>
              <a:t> doing something to improve quality brings us to this definition of ‘QI’ .This is a f</a:t>
            </a:r>
            <a:r>
              <a:rPr lang="en-US" sz="1800" dirty="0"/>
              <a:t>requently used definition of QI by . </a:t>
            </a:r>
            <a:r>
              <a:rPr lang="en-US" sz="1800" dirty="0" err="1"/>
              <a:t>S</a:t>
            </a:r>
            <a:r>
              <a:rPr lang="en-US" sz="1800" baseline="0" dirty="0" err="1"/>
              <a:t>ummarising</a:t>
            </a:r>
            <a:r>
              <a:rPr lang="en-US" sz="1800" baseline="0" dirty="0"/>
              <a:t>  the important elements in this definition suggests that it</a:t>
            </a:r>
            <a:endParaRPr lang="en-US" sz="1800" dirty="0"/>
          </a:p>
          <a:p>
            <a:endParaRPr lang="en-US" sz="1800" dirty="0"/>
          </a:p>
          <a:p>
            <a:r>
              <a:rPr lang="en-US" sz="1800" dirty="0"/>
              <a:t>1.It requires Unceasing effort </a:t>
            </a:r>
            <a:r>
              <a:rPr lang="en-US" sz="1800" baseline="0" dirty="0"/>
              <a:t>of staff to make meaningful change</a:t>
            </a:r>
            <a:r>
              <a:rPr lang="en-US" sz="1800" dirty="0"/>
              <a:t> , </a:t>
            </a:r>
            <a:r>
              <a:rPr lang="en-US" sz="1800" baseline="0" dirty="0"/>
              <a:t>improving quality</a:t>
            </a:r>
            <a:r>
              <a:rPr lang="en-US" sz="1800" dirty="0"/>
              <a:t> takes time, requires resilience and it is not always easy or straight-forward. </a:t>
            </a:r>
          </a:p>
          <a:p>
            <a:r>
              <a:rPr lang="en-US" sz="1800" dirty="0"/>
              <a:t>2. Furthermore</a:t>
            </a:r>
            <a:r>
              <a:rPr lang="en-US" sz="1800" baseline="0" dirty="0"/>
              <a:t> it relies on </a:t>
            </a:r>
            <a:r>
              <a:rPr lang="en-US" sz="1800" dirty="0"/>
              <a:t>Collective involvement of your team and at times a wider team  to support and most importantly </a:t>
            </a:r>
            <a:r>
              <a:rPr lang="en-US" sz="1800" b="1" dirty="0"/>
              <a:t>commit</a:t>
            </a:r>
            <a:r>
              <a:rPr lang="en-US" sz="1800" dirty="0"/>
              <a:t> to improvement  is also essential,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 Above all it Needs to Patient centered-considering what does the patient want or</a:t>
            </a:r>
            <a:r>
              <a:rPr lang="en-US" sz="1800" baseline="0" dirty="0"/>
              <a:t> deserve to be improved through </a:t>
            </a:r>
            <a:r>
              <a:rPr lang="en-US" sz="1800" dirty="0"/>
              <a:t>including the voice or</a:t>
            </a:r>
            <a:r>
              <a:rPr lang="en-US" sz="1800" baseline="0" dirty="0"/>
              <a:t> the involvement </a:t>
            </a:r>
            <a:r>
              <a:rPr lang="en-US" sz="1800" dirty="0"/>
              <a:t> of the patient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 And finally evidence based </a:t>
            </a:r>
            <a:r>
              <a:rPr lang="en-US" sz="1800" dirty="0" err="1"/>
              <a:t>practiceshould</a:t>
            </a:r>
            <a:r>
              <a:rPr lang="en-US" sz="1800" dirty="0"/>
              <a:t> be included where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Quality</a:t>
            </a:r>
            <a:r>
              <a:rPr lang="en-US" sz="1800" baseline="0" dirty="0"/>
              <a:t> improvement is about making change that will result in</a:t>
            </a:r>
            <a:endParaRPr lang="en-US" sz="1800" dirty="0"/>
          </a:p>
          <a:p>
            <a:endParaRPr lang="en-US" dirty="0"/>
          </a:p>
          <a:p>
            <a:endParaRPr lang="en-US" dirty="0"/>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E7C196-2BA6-4AE1-B1C6-334D88EF255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4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Science of Improvement</a:t>
            </a:r>
          </a:p>
          <a:p>
            <a:endParaRPr lang="en-US" dirty="0"/>
          </a:p>
          <a:p>
            <a:r>
              <a:rPr lang="en-US" dirty="0"/>
              <a:t>AS- Understand the system- look at you ward/unit /</a:t>
            </a:r>
            <a:r>
              <a:rPr lang="en-US" dirty="0" err="1"/>
              <a:t>depatrmet</a:t>
            </a:r>
            <a:r>
              <a:rPr lang="en-US" dirty="0"/>
              <a:t> and think about</a:t>
            </a:r>
          </a:p>
          <a:p>
            <a:r>
              <a:rPr lang="en-US" dirty="0"/>
              <a:t>Practices-how we do things -----------Is it the way we do the work. </a:t>
            </a:r>
            <a:r>
              <a:rPr lang="en-US" dirty="0" err="1"/>
              <a:t>i.e</a:t>
            </a:r>
            <a:r>
              <a:rPr lang="en-US" dirty="0"/>
              <a:t> do patients falls because we don’t risk assess them/ poor   discharge- </a:t>
            </a:r>
            <a:r>
              <a:rPr lang="en-US" dirty="0" err="1"/>
              <a:t>pt</a:t>
            </a:r>
            <a:r>
              <a:rPr lang="en-US" dirty="0"/>
              <a:t> education or we don’t work as an MDT for </a:t>
            </a:r>
            <a:r>
              <a:rPr lang="en-US" dirty="0" err="1"/>
              <a:t>complext</a:t>
            </a:r>
            <a:r>
              <a:rPr lang="en-US" dirty="0"/>
              <a:t> patients </a:t>
            </a:r>
          </a:p>
          <a:p>
            <a:r>
              <a:rPr lang="en-US" dirty="0"/>
              <a:t>Relationships- whom do we work with </a:t>
            </a:r>
            <a:r>
              <a:rPr lang="en-US" dirty="0" err="1"/>
              <a:t>alot</a:t>
            </a:r>
            <a:endParaRPr lang="en-US" dirty="0"/>
          </a:p>
          <a:p>
            <a:r>
              <a:rPr lang="en-US" dirty="0"/>
              <a:t>Who are we connected with---------- if we want to make a change will it affect work in other department i.e. we decide that all day-patients being admitted for surgery must queue and be registered on a </a:t>
            </a:r>
            <a:r>
              <a:rPr lang="en-US" dirty="0" err="1"/>
              <a:t>fcfs</a:t>
            </a:r>
            <a:r>
              <a:rPr lang="en-US" dirty="0"/>
              <a:t> basis regardless of the time of surgery</a:t>
            </a:r>
          </a:p>
          <a:p>
            <a:r>
              <a:rPr lang="en-US" dirty="0"/>
              <a:t>	What are we good at</a:t>
            </a:r>
          </a:p>
          <a:p>
            <a:r>
              <a:rPr lang="en-US" dirty="0"/>
              <a:t>	What could be better----------------This helps us to understand a </a:t>
            </a:r>
            <a:r>
              <a:rPr lang="en-US" dirty="0">
                <a:solidFill>
                  <a:srgbClr val="FF0000"/>
                </a:solidFill>
              </a:rPr>
              <a:t>problem-Not working on assumptions</a:t>
            </a:r>
          </a:p>
          <a:p>
            <a:endParaRPr lang="en-US" dirty="0"/>
          </a:p>
          <a:p>
            <a:r>
              <a:rPr lang="en-US" dirty="0"/>
              <a:t>Variation- what does our data tells us, does it help us to understand the problem looking to address</a:t>
            </a:r>
          </a:p>
          <a:p>
            <a:endParaRPr lang="en-US" dirty="0"/>
          </a:p>
          <a:p>
            <a:r>
              <a:rPr lang="en-US" dirty="0"/>
              <a:t>Knowledge- what do know and understand about the focus area / the problem-------Your building up you facts or your knowledge </a:t>
            </a:r>
            <a:r>
              <a:rPr lang="en-US" dirty="0" err="1"/>
              <a:t>asn</a:t>
            </a:r>
            <a:r>
              <a:rPr lang="en-US" dirty="0"/>
              <a:t> really importantly as you go through you QI initiative – continue to build</a:t>
            </a:r>
          </a:p>
          <a:p>
            <a:endParaRPr lang="en-US" dirty="0"/>
          </a:p>
          <a:p>
            <a:r>
              <a:rPr lang="en-US" dirty="0"/>
              <a:t>Psychology- people – human side- relationships- experience of previous improvement work- how they can be motivated, influenced- you can follow the process but you have to win-winning hearts and minds</a:t>
            </a:r>
            <a:endParaRPr lang="en-IE" dirty="0"/>
          </a:p>
        </p:txBody>
      </p:sp>
      <p:sp>
        <p:nvSpPr>
          <p:cNvPr id="4" name="Slide Number Placeholder 3"/>
          <p:cNvSpPr>
            <a:spLocks noGrp="1"/>
          </p:cNvSpPr>
          <p:nvPr>
            <p:ph type="sldNum" sz="quarter" idx="5"/>
          </p:nvPr>
        </p:nvSpPr>
        <p:spPr/>
        <p:txBody>
          <a:bodyPr/>
          <a:lstStyle/>
          <a:p>
            <a:fld id="{C2E7C196-2BA6-4AE1-B1C6-334D88EF255E}" type="slidenum">
              <a:rPr lang="en-IE" smtClean="0"/>
              <a:t>4</a:t>
            </a:fld>
            <a:endParaRPr lang="en-IE"/>
          </a:p>
        </p:txBody>
      </p:sp>
    </p:spTree>
    <p:extLst>
      <p:ext uri="{BB962C8B-B14F-4D97-AF65-F5344CB8AC3E}">
        <p14:creationId xmlns:p14="http://schemas.microsoft.com/office/powerpoint/2010/main" val="60632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Also focus on collecting baseline measurement  to understand what performance is like at</a:t>
            </a:r>
            <a:r>
              <a:rPr lang="en-IE" baseline="0" dirty="0"/>
              <a:t> present</a:t>
            </a:r>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7</a:t>
            </a:fld>
            <a:endParaRPr lang="en-IE"/>
          </a:p>
        </p:txBody>
      </p:sp>
    </p:spTree>
    <p:extLst>
      <p:ext uri="{BB962C8B-B14F-4D97-AF65-F5344CB8AC3E}">
        <p14:creationId xmlns:p14="http://schemas.microsoft.com/office/powerpoint/2010/main" val="10206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first step in data collection is your generating a measurement plan - Decide your aim and choosing your measures – you need to consider what your measures are.  </a:t>
            </a:r>
          </a:p>
          <a:p>
            <a:pPr defTabSz="902787"/>
            <a:r>
              <a:rPr lang="en-IE" dirty="0"/>
              <a:t>In this initial stage you need to ensure someone is named to collect the data, Where will the data come from, when will we collect it and how often.  </a:t>
            </a:r>
            <a:endParaRPr lang="en-US" dirty="0"/>
          </a:p>
          <a:p>
            <a:endParaRPr lang="en-IE" dirty="0"/>
          </a:p>
          <a:p>
            <a:pPr defTabSz="902787"/>
            <a:endParaRPr lang="en-US" dirty="0"/>
          </a:p>
          <a:p>
            <a:pPr defTabSz="902787"/>
            <a:r>
              <a:rPr lang="en-US" dirty="0"/>
              <a:t>Good </a:t>
            </a:r>
            <a:r>
              <a:rPr lang="en-US" b="1" dirty="0"/>
              <a:t>Outcome </a:t>
            </a:r>
            <a:r>
              <a:rPr lang="en-US" dirty="0"/>
              <a:t>measures are linked to your aim – they generally reflect how the aim is achieved. Example might be to reduce the number of serious falls in Ward X by 50% by 2022.  One of the process measures might be to observe whether the call bell is in sight and reach and correct footwear is worn, is the room free of clutter?  Balancing measures is essentially checking for unintended consequences and an example of this might be an increase in pressure ulcers Ward X.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0F611252-3BFC-41D1-8E52-0F54B9BDAFB0}" type="slidenum">
              <a:rPr lang="en-US" smtClean="0"/>
              <a:t>8</a:t>
            </a:fld>
            <a:endParaRPr lang="en-US"/>
          </a:p>
        </p:txBody>
      </p:sp>
    </p:spTree>
    <p:extLst>
      <p:ext uri="{BB962C8B-B14F-4D97-AF65-F5344CB8AC3E}">
        <p14:creationId xmlns:p14="http://schemas.microsoft.com/office/powerpoint/2010/main" val="98135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787">
              <a:defRPr/>
            </a:pPr>
            <a:r>
              <a:rPr lang="en-US" dirty="0"/>
              <a:t>Next piece we will look at is Measurement for improvement - Why do we measure for improvement – Simple answer, </a:t>
            </a:r>
            <a:r>
              <a:rPr lang="en-US" sz="1800" dirty="0">
                <a:solidFill>
                  <a:srgbClr val="FF0000"/>
                </a:solidFill>
                <a:ea typeface="Calibri" panose="020F0502020204030204" pitchFamily="34" charset="0"/>
                <a:cs typeface="Times New Roman" panose="02020603050405020304" pitchFamily="18" charset="0"/>
              </a:rPr>
              <a:t>You cant improvement what you cant measure!! - </a:t>
            </a:r>
            <a:r>
              <a:rPr lang="en-US" dirty="0"/>
              <a:t>Data is needed to understand the quality of care we are providing, what we need to think what needs to be captured to see if care is improving, how to interpret the data, and down the line Therese and myself will be available to provide some guidance for doing this more effectively.</a:t>
            </a:r>
          </a:p>
          <a:p>
            <a:r>
              <a:rPr lang="en-US" dirty="0" err="1"/>
              <a:t>Batalden</a:t>
            </a:r>
            <a:r>
              <a:rPr lang="en-US" dirty="0"/>
              <a:t> &amp; Davidoff says….  Nelson et al state…. And obviously this differs from Performance data which should be as close to Perfect as you can get! (Accurate / Robust)</a:t>
            </a:r>
          </a:p>
        </p:txBody>
      </p:sp>
      <p:sp>
        <p:nvSpPr>
          <p:cNvPr id="4" name="Slide Number Placeholder 3"/>
          <p:cNvSpPr>
            <a:spLocks noGrp="1"/>
          </p:cNvSpPr>
          <p:nvPr>
            <p:ph type="sldNum" sz="quarter" idx="10"/>
          </p:nvPr>
        </p:nvSpPr>
        <p:spPr/>
        <p:txBody>
          <a:bodyPr/>
          <a:lstStyle/>
          <a:p>
            <a:fld id="{0F611252-3BFC-41D1-8E52-0F54B9BDAFB0}" type="slidenum">
              <a:rPr lang="en-US" smtClean="0"/>
              <a:t>26</a:t>
            </a:fld>
            <a:endParaRPr lang="en-US"/>
          </a:p>
        </p:txBody>
      </p:sp>
    </p:spTree>
    <p:extLst>
      <p:ext uri="{BB962C8B-B14F-4D97-AF65-F5344CB8AC3E}">
        <p14:creationId xmlns:p14="http://schemas.microsoft.com/office/powerpoint/2010/main" val="13691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a:p>
            <a:r>
              <a:rPr lang="en-IE" baseline="0" dirty="0"/>
              <a:t>Qi is a skill, the more you do it the better you get and a combination of practice and learning some of the theory of QI helps to build knowledge on QI, and will therefore growing a culture for improvement.</a:t>
            </a:r>
          </a:p>
          <a:p>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The IHI use a phrase relating to QI, that it is ‘all teach, all learn’. </a:t>
            </a:r>
            <a:r>
              <a:rPr lang="en-IE" dirty="0"/>
              <a:t>I leave you with</a:t>
            </a:r>
            <a:r>
              <a:rPr lang="en-IE" baseline="0" dirty="0"/>
              <a:t> an invite to contact me if you can contribute your learning from undertaking QI work. </a:t>
            </a:r>
          </a:p>
          <a:p>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27</a:t>
            </a:fld>
            <a:endParaRPr lang="en-IE"/>
          </a:p>
        </p:txBody>
      </p:sp>
    </p:spTree>
    <p:extLst>
      <p:ext uri="{BB962C8B-B14F-4D97-AF65-F5344CB8AC3E}">
        <p14:creationId xmlns:p14="http://schemas.microsoft.com/office/powerpoint/2010/main" val="273761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537373-FC49-4420-B48B-47785782DA4E}" type="datetimeFigureOut">
              <a:rPr lang="en-US" smtClean="0"/>
              <a:t>09/02/24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409734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537373-FC49-4420-B48B-47785782DA4E}" type="datetimeFigureOut">
              <a:rPr lang="en-US" smtClean="0"/>
              <a:t>09/02/24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40268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537373-FC49-4420-B48B-47785782DA4E}" type="datetimeFigureOut">
              <a:rPr lang="en-US" smtClean="0"/>
              <a:t>09/02/24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D1A06E-AA73-4B47-94E0-EA936007856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271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09/02/24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856472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09/02/24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D1A06E-AA73-4B47-94E0-EA936007856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03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09/02/24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290037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7373-FC49-4420-B48B-47785782DA4E}" type="datetimeFigureOut">
              <a:rPr lang="en-US" smtClean="0"/>
              <a:t>09/02/24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2323791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7373-FC49-4420-B48B-47785782DA4E}" type="datetimeFigureOut">
              <a:rPr lang="en-US" smtClean="0"/>
              <a:t>09/02/24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214982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Inner Slide">
    <p:spTree>
      <p:nvGrpSpPr>
        <p:cNvPr id="1" name=""/>
        <p:cNvGrpSpPr/>
        <p:nvPr/>
      </p:nvGrpSpPr>
      <p:grpSpPr>
        <a:xfrm>
          <a:off x="0" y="0"/>
          <a:ext cx="0" cy="0"/>
          <a:chOff x="0" y="0"/>
          <a:chExt cx="0" cy="0"/>
        </a:xfrm>
      </p:grpSpPr>
      <p:sp>
        <p:nvSpPr>
          <p:cNvPr id="7" name="Rectangle 6"/>
          <p:cNvSpPr/>
          <p:nvPr userDrawn="1"/>
        </p:nvSpPr>
        <p:spPr>
          <a:xfrm>
            <a:off x="0" y="-1"/>
            <a:ext cx="12192000" cy="3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p>
        </p:txBody>
      </p:sp>
      <p:sp>
        <p:nvSpPr>
          <p:cNvPr id="10" name="Rectangle 9"/>
          <p:cNvSpPr/>
          <p:nvPr userDrawn="1"/>
        </p:nvSpPr>
        <p:spPr>
          <a:xfrm>
            <a:off x="0" y="6330151"/>
            <a:ext cx="12192000" cy="537256"/>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2048" y="6388415"/>
            <a:ext cx="2167904" cy="420729"/>
          </a:xfrm>
          <a:prstGeom prst="rect">
            <a:avLst/>
          </a:prstGeom>
        </p:spPr>
      </p:pic>
    </p:spTree>
    <p:extLst>
      <p:ext uri="{BB962C8B-B14F-4D97-AF65-F5344CB8AC3E}">
        <p14:creationId xmlns:p14="http://schemas.microsoft.com/office/powerpoint/2010/main" val="3803367665"/>
      </p:ext>
    </p:extLst>
  </p:cSld>
  <p:clrMapOvr>
    <a:masterClrMapping/>
  </p:clrMapOvr>
  <p:extLst>
    <p:ext uri="{DCECCB84-F9BA-43D5-87BE-67443E8EF086}">
      <p15:sldGuideLst xmlns="" xmlns:p15="http://schemas.microsoft.com/office/powerpoint/2012/main">
        <p15:guide id="1" orient="horz" pos="2845">
          <p15:clr>
            <a:srgbClr val="FBAE40"/>
          </p15:clr>
        </p15:guide>
        <p15:guide id="2" pos="55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44651264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DFC97AF-ABC0-4098-9BF5-BA4D43DB76E3}"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29860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7373-FC49-4420-B48B-47785782DA4E}" type="datetimeFigureOut">
              <a:rPr lang="en-US" smtClean="0"/>
              <a:t>09/02/24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51279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DFC97AF-ABC0-4098-9BF5-BA4D43DB76E3}"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2362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FC97AF-ABC0-4098-9BF5-BA4D43DB76E3}"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119204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DFC97AF-ABC0-4098-9BF5-BA4D43DB76E3}"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04638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DFC97AF-ABC0-4098-9BF5-BA4D43DB76E3}" type="datetimeFigureOut">
              <a:rPr lang="en-IE" smtClean="0"/>
              <a:t>09/02/24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995252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DFC97AF-ABC0-4098-9BF5-BA4D43DB76E3}"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3678105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C97AF-ABC0-4098-9BF5-BA4D43DB76E3}" type="datetimeFigureOut">
              <a:rPr lang="en-IE" smtClean="0"/>
              <a:t>09/02/24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862410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FC97AF-ABC0-4098-9BF5-BA4D43DB76E3}"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3987153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FC97AF-ABC0-4098-9BF5-BA4D43DB76E3}"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1609852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DFC97AF-ABC0-4098-9BF5-BA4D43DB76E3}"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177148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DFC97AF-ABC0-4098-9BF5-BA4D43DB76E3}"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192187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537373-FC49-4420-B48B-47785782DA4E}" type="datetimeFigureOut">
              <a:rPr lang="en-US" smtClean="0"/>
              <a:t>09/02/24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3918837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21553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50C4F645-4064-4206-9BC1-049E81AFF7F5}"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3023841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0C4F645-4064-4206-9BC1-049E81AFF7F5}"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2575906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C4F645-4064-4206-9BC1-049E81AFF7F5}"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4114450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50C4F645-4064-4206-9BC1-049E81AFF7F5}"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1343861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50C4F645-4064-4206-9BC1-049E81AFF7F5}" type="datetimeFigureOut">
              <a:rPr lang="en-IE" smtClean="0"/>
              <a:t>09/02/24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208996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50C4F645-4064-4206-9BC1-049E81AFF7F5}"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3891594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4F645-4064-4206-9BC1-049E81AFF7F5}" type="datetimeFigureOut">
              <a:rPr lang="en-IE" smtClean="0"/>
              <a:t>09/02/24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184729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4F645-4064-4206-9BC1-049E81AFF7F5}"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174081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4F645-4064-4206-9BC1-049E81AFF7F5}"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10538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537373-FC49-4420-B48B-47785782DA4E}" type="datetimeFigureOut">
              <a:rPr lang="en-US" smtClean="0"/>
              <a:t>09/02/24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2088281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0C4F645-4064-4206-9BC1-049E81AFF7F5}"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786781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0C4F645-4064-4206-9BC1-049E81AFF7F5}"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76297E0-314E-4996-94B2-8AAEB46E04A5}" type="slidenum">
              <a:rPr lang="en-IE" smtClean="0"/>
              <a:t>‹#›</a:t>
            </a:fld>
            <a:endParaRPr lang="en-IE"/>
          </a:p>
        </p:txBody>
      </p:sp>
    </p:spTree>
    <p:extLst>
      <p:ext uri="{BB962C8B-B14F-4D97-AF65-F5344CB8AC3E}">
        <p14:creationId xmlns:p14="http://schemas.microsoft.com/office/powerpoint/2010/main" val="4258555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97875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8390325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54525710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64002512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014E5-E384-41C2-BE88-BF4FB95FBADE}" type="datetimeFigureOut">
              <a:rPr lang="en-IE" smtClean="0"/>
              <a:t>09/02/24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414825301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014E5-E384-41C2-BE88-BF4FB95FBADE}"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37224006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014E5-E384-41C2-BE88-BF4FB95FBADE}" type="datetimeFigureOut">
              <a:rPr lang="en-IE" smtClean="0"/>
              <a:t>09/02/24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78850973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12439705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537373-FC49-4420-B48B-47785782DA4E}" type="datetimeFigureOut">
              <a:rPr lang="en-US" smtClean="0"/>
              <a:t>09/02/24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659414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98089997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239014E5-E384-41C2-BE88-BF4FB95FBADE}"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552565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469270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46303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057245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998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54277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49160739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68165628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94117915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537373-FC49-4420-B48B-47785782DA4E}" type="datetimeFigureOut">
              <a:rPr lang="en-US" smtClean="0"/>
              <a:t>09/02/24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264262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37373-FC49-4420-B48B-47785782DA4E}" type="datetimeFigureOut">
              <a:rPr lang="en-US" smtClean="0"/>
              <a:t>09/02/24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885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09/02/24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06275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09/02/24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3760614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theme" Target="../theme/theme4.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537373-FC49-4420-B48B-47785782DA4E}" type="datetimeFigureOut">
              <a:rPr lang="en-US" smtClean="0"/>
              <a:t>09/02/24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7D1A06E-AA73-4B47-94E0-EA9360078569}" type="slidenum">
              <a:rPr lang="en-US" smtClean="0"/>
              <a:t>‹#›</a:t>
            </a:fld>
            <a:endParaRPr lang="en-US"/>
          </a:p>
        </p:txBody>
      </p:sp>
    </p:spTree>
    <p:extLst>
      <p:ext uri="{BB962C8B-B14F-4D97-AF65-F5344CB8AC3E}">
        <p14:creationId xmlns:p14="http://schemas.microsoft.com/office/powerpoint/2010/main" val="30730617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715"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C97AF-ABC0-4098-9BF5-BA4D43DB76E3}" type="datetimeFigureOut">
              <a:rPr lang="en-IE" smtClean="0"/>
              <a:t>09/02/24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510EF-99B9-4C4E-9521-0CAE42CA4B30}" type="slidenum">
              <a:rPr lang="en-IE" smtClean="0"/>
              <a:t>‹#›</a:t>
            </a:fld>
            <a:endParaRPr lang="en-IE"/>
          </a:p>
        </p:txBody>
      </p:sp>
    </p:spTree>
    <p:extLst>
      <p:ext uri="{BB962C8B-B14F-4D97-AF65-F5344CB8AC3E}">
        <p14:creationId xmlns:p14="http://schemas.microsoft.com/office/powerpoint/2010/main" val="31205341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4F645-4064-4206-9BC1-049E81AFF7F5}" type="datetimeFigureOut">
              <a:rPr lang="en-IE" smtClean="0"/>
              <a:t>09/02/24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297E0-314E-4996-94B2-8AAEB46E04A5}" type="slidenum">
              <a:rPr lang="en-IE" smtClean="0"/>
              <a:t>‹#›</a:t>
            </a:fld>
            <a:endParaRPr lang="en-IE"/>
          </a:p>
        </p:txBody>
      </p:sp>
    </p:spTree>
    <p:extLst>
      <p:ext uri="{BB962C8B-B14F-4D97-AF65-F5344CB8AC3E}">
        <p14:creationId xmlns:p14="http://schemas.microsoft.com/office/powerpoint/2010/main" val="278417722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39014E5-E384-41C2-BE88-BF4FB95FBADE}" type="datetimeFigureOut">
              <a:rPr lang="en-IE" smtClean="0"/>
              <a:t>09/02/24</a:t>
            </a:fld>
            <a:endParaRPr lang="en-I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74ABC9A-16F7-4CEF-A882-AA50AA7ED1BC}" type="slidenum">
              <a:rPr lang="en-IE" smtClean="0"/>
              <a:t>‹#›</a:t>
            </a:fld>
            <a:endParaRPr lang="en-IE"/>
          </a:p>
        </p:txBody>
      </p:sp>
    </p:spTree>
    <p:extLst>
      <p:ext uri="{BB962C8B-B14F-4D97-AF65-F5344CB8AC3E}">
        <p14:creationId xmlns:p14="http://schemas.microsoft.com/office/powerpoint/2010/main" val="132095858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0.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30.xml"/><Relationship Id="rId2"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30.xml"/><Relationship Id="rId2"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jpe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notesSlide" Target="../notesSlides/notesSlide2.xml"/><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3.png"/><Relationship Id="rId1" Type="http://schemas.microsoft.com/office/2007/relationships/media" Target="../media/media1.m4a"/><Relationship Id="rId2" Type="http://schemas.openxmlformats.org/officeDocument/2006/relationships/audio" Target="../media/media1.m4a"/></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easurement for Improve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785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365125"/>
            <a:ext cx="11160760" cy="904875"/>
          </a:xfrm>
        </p:spPr>
        <p:txBody>
          <a:bodyPr/>
          <a:lstStyle/>
          <a:p>
            <a:pPr algn="ctr"/>
            <a:r>
              <a:rPr lang="en-IE" b="1" dirty="0">
                <a:latin typeface="Arial Rounded MT Bold" panose="020F0704030504030204" pitchFamily="34" charset="0"/>
              </a:rPr>
              <a:t>Falls per month on 1 ward</a:t>
            </a:r>
          </a:p>
        </p:txBody>
      </p:sp>
      <p:graphicFrame>
        <p:nvGraphicFramePr>
          <p:cNvPr id="5" name="Number of Falls"/>
          <p:cNvGraphicFramePr>
            <a:graphicFrameLocks/>
          </p:cNvGraphicFramePr>
          <p:nvPr>
            <p:extLst>
              <p:ext uri="{D42A27DB-BD31-4B8C-83A1-F6EECF244321}">
                <p14:modId xmlns:p14="http://schemas.microsoft.com/office/powerpoint/2010/main" val="949072322"/>
              </p:ext>
            </p:extLst>
          </p:nvPr>
        </p:nvGraphicFramePr>
        <p:xfrm>
          <a:off x="355998" y="1382828"/>
          <a:ext cx="10616802" cy="4786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87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365125"/>
            <a:ext cx="11338560" cy="559435"/>
          </a:xfrm>
        </p:spPr>
        <p:txBody>
          <a:bodyPr>
            <a:noAutofit/>
          </a:bodyPr>
          <a:lstStyle/>
          <a:p>
            <a:pPr algn="ctr"/>
            <a:r>
              <a:rPr lang="en-IE" b="1" dirty="0">
                <a:latin typeface="+mn-lt"/>
              </a:rPr>
              <a:t>Causes of Falls on 1 ward in 2021</a:t>
            </a:r>
          </a:p>
        </p:txBody>
      </p:sp>
      <p:graphicFrame>
        <p:nvGraphicFramePr>
          <p:cNvPr id="7" name="Chart 6"/>
          <p:cNvGraphicFramePr>
            <a:graphicFrameLocks/>
          </p:cNvGraphicFramePr>
          <p:nvPr/>
        </p:nvGraphicFramePr>
        <p:xfrm>
          <a:off x="981777" y="1280160"/>
          <a:ext cx="9625263" cy="5351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78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75385" y="1583119"/>
            <a:ext cx="7843031" cy="3477875"/>
          </a:xfrm>
          <a:prstGeom prst="rect">
            <a:avLst/>
          </a:prstGeom>
        </p:spPr>
        <p:txBody>
          <a:bodyPr wrap="square">
            <a:spAutoFit/>
          </a:bodyPr>
          <a:lstStyle/>
          <a:p>
            <a:pPr algn="ctr"/>
            <a:r>
              <a:rPr lang="en-IE" sz="4400" b="1" dirty="0"/>
              <a:t>The aim is to:</a:t>
            </a:r>
            <a:endParaRPr lang="en-IE" sz="4400" b="1" i="1" dirty="0"/>
          </a:p>
          <a:p>
            <a:pPr lvl="1" algn="ctr"/>
            <a:r>
              <a:rPr lang="en-IE" sz="4400" b="1" i="1" dirty="0"/>
              <a:t>Reduce the median number of falls per month on xxx ward from 5 to 3 by the end of December 2023</a:t>
            </a:r>
          </a:p>
        </p:txBody>
      </p:sp>
      <p:sp>
        <p:nvSpPr>
          <p:cNvPr id="5" name="TextBox 4"/>
          <p:cNvSpPr txBox="1"/>
          <p:nvPr/>
        </p:nvSpPr>
        <p:spPr>
          <a:xfrm>
            <a:off x="719667" y="203200"/>
            <a:ext cx="8492066" cy="584775"/>
          </a:xfrm>
          <a:prstGeom prst="rect">
            <a:avLst/>
          </a:prstGeom>
          <a:noFill/>
        </p:spPr>
        <p:txBody>
          <a:bodyPr wrap="square" rtlCol="0">
            <a:spAutoFit/>
          </a:bodyPr>
          <a:lstStyle/>
          <a:p>
            <a:r>
              <a:rPr lang="en-IE" sz="3200" dirty="0">
                <a:latin typeface="Arial Rounded MT Bold" panose="020F0704030504030204" pitchFamily="34" charset="0"/>
              </a:rPr>
              <a:t>Include Measurement in your aim</a:t>
            </a:r>
          </a:p>
        </p:txBody>
      </p:sp>
      <p:pic>
        <p:nvPicPr>
          <p:cNvPr id="6" name="Picture 2" descr="Picture 2"/>
          <p:cNvPicPr>
            <a:picLocks noChangeAspect="1"/>
          </p:cNvPicPr>
          <p:nvPr/>
        </p:nvPicPr>
        <p:blipFill>
          <a:blip r:embed="rId2"/>
          <a:stretch>
            <a:fillRect/>
          </a:stretch>
        </p:blipFill>
        <p:spPr>
          <a:xfrm>
            <a:off x="8720488" y="1059633"/>
            <a:ext cx="3379626" cy="4600913"/>
          </a:xfrm>
          <a:prstGeom prst="rect">
            <a:avLst/>
          </a:prstGeom>
          <a:ln w="12700">
            <a:miter lim="400000"/>
          </a:ln>
        </p:spPr>
      </p:pic>
    </p:spTree>
    <p:extLst>
      <p:ext uri="{BB962C8B-B14F-4D97-AF65-F5344CB8AC3E}">
        <p14:creationId xmlns:p14="http://schemas.microsoft.com/office/powerpoint/2010/main" val="259484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515600" cy="905933"/>
          </a:xfrm>
        </p:spPr>
        <p:txBody>
          <a:bodyPr/>
          <a:lstStyle/>
          <a:p>
            <a:r>
              <a:rPr lang="en-IE" dirty="0"/>
              <a:t>Planning phase of a PDSA</a:t>
            </a:r>
          </a:p>
        </p:txBody>
      </p:sp>
      <p:sp>
        <p:nvSpPr>
          <p:cNvPr id="3" name="Content Placeholder 2"/>
          <p:cNvSpPr>
            <a:spLocks noGrp="1"/>
          </p:cNvSpPr>
          <p:nvPr>
            <p:ph idx="1"/>
          </p:nvPr>
        </p:nvSpPr>
        <p:spPr>
          <a:xfrm>
            <a:off x="609600" y="1032933"/>
            <a:ext cx="10972800" cy="5215466"/>
          </a:xfrm>
        </p:spPr>
        <p:txBody>
          <a:bodyPr>
            <a:normAutofit fontScale="55000" lnSpcReduction="20000"/>
          </a:bodyPr>
          <a:lstStyle/>
          <a:p>
            <a:endParaRPr lang="en-IE" dirty="0"/>
          </a:p>
          <a:p>
            <a:pPr marL="0" indent="0">
              <a:buNone/>
            </a:pPr>
            <a:endParaRPr lang="en-IE" dirty="0"/>
          </a:p>
          <a:p>
            <a:pPr marL="0" indent="0">
              <a:buNone/>
            </a:pPr>
            <a:r>
              <a:rPr lang="en-IE" dirty="0"/>
              <a:t>Provost and Murray (2011) recommend the following actions as part of the planning stage:</a:t>
            </a:r>
          </a:p>
          <a:p>
            <a:r>
              <a:rPr lang="en-IE" dirty="0"/>
              <a:t>Agree the objective of the PDSA cycle</a:t>
            </a:r>
          </a:p>
          <a:p>
            <a:r>
              <a:rPr lang="en-IE" dirty="0"/>
              <a:t>Define specific questions to be answered in the cycle</a:t>
            </a:r>
          </a:p>
          <a:p>
            <a:r>
              <a:rPr lang="en-IE" dirty="0"/>
              <a:t>These questions describe the teams predictions about the changes that will be tested</a:t>
            </a:r>
          </a:p>
          <a:p>
            <a:pPr marL="0" indent="0">
              <a:buNone/>
            </a:pPr>
            <a:endParaRPr lang="en-IE" dirty="0"/>
          </a:p>
          <a:p>
            <a:pPr marL="0" indent="0">
              <a:buNone/>
            </a:pPr>
            <a:r>
              <a:rPr lang="en-IE" dirty="0"/>
              <a:t>The basics:</a:t>
            </a:r>
          </a:p>
          <a:p>
            <a:pPr marL="514350" indent="-514350">
              <a:buFont typeface="+mj-lt"/>
              <a:buAutoNum type="arabicPeriod"/>
            </a:pPr>
            <a:r>
              <a:rPr lang="en-IE" dirty="0"/>
              <a:t>Who will schedule and conduct the test?</a:t>
            </a:r>
          </a:p>
          <a:p>
            <a:pPr marL="514350" indent="-514350">
              <a:buFont typeface="+mj-lt"/>
              <a:buAutoNum type="arabicPeriod"/>
            </a:pPr>
            <a:r>
              <a:rPr lang="en-IE" dirty="0"/>
              <a:t>Exactly what changes will be made?</a:t>
            </a:r>
          </a:p>
          <a:p>
            <a:pPr marL="514350" indent="-514350">
              <a:buFont typeface="+mj-lt"/>
              <a:buAutoNum type="arabicPeriod"/>
            </a:pPr>
            <a:r>
              <a:rPr lang="en-IE" dirty="0"/>
              <a:t>Where will the test be conducted?</a:t>
            </a:r>
          </a:p>
          <a:p>
            <a:pPr marL="514350" indent="-514350">
              <a:buFont typeface="+mj-lt"/>
              <a:buAutoNum type="arabicPeriod"/>
            </a:pPr>
            <a:r>
              <a:rPr lang="en-IE" dirty="0"/>
              <a:t>When will the test be done?</a:t>
            </a:r>
          </a:p>
          <a:p>
            <a:pPr marL="514350" indent="-514350">
              <a:buFont typeface="+mj-lt"/>
              <a:buAutoNum type="arabicPeriod"/>
            </a:pPr>
            <a:r>
              <a:rPr lang="en-IE" dirty="0"/>
              <a:t>How long will the test run for</a:t>
            </a:r>
          </a:p>
          <a:p>
            <a:pPr marL="514350" indent="-514350">
              <a:buFont typeface="+mj-lt"/>
              <a:buAutoNum type="arabicPeriod"/>
            </a:pPr>
            <a:r>
              <a:rPr lang="en-IE" dirty="0"/>
              <a:t>What resources are required to run the test</a:t>
            </a:r>
          </a:p>
          <a:p>
            <a:pPr marL="514350" indent="-514350">
              <a:buFont typeface="+mj-lt"/>
              <a:buAutoNum type="arabicPeriod"/>
            </a:pPr>
            <a:r>
              <a:rPr lang="en-IE" dirty="0"/>
              <a:t>Who needs to be communicated to about the test</a:t>
            </a:r>
          </a:p>
          <a:p>
            <a:pPr marL="514350" indent="-514350">
              <a:buFont typeface="+mj-lt"/>
              <a:buAutoNum type="arabicPeriod"/>
            </a:pPr>
            <a:r>
              <a:rPr lang="en-IE" dirty="0"/>
              <a:t>Is training required? How long will this take</a:t>
            </a:r>
          </a:p>
          <a:p>
            <a:pPr marL="514350" indent="-514350">
              <a:buFont typeface="+mj-lt"/>
              <a:buAutoNum type="arabicPeriod"/>
            </a:pPr>
            <a:r>
              <a:rPr lang="en-IE" sz="4400" b="1" dirty="0"/>
              <a:t>What data will be collected to answer the questions in the cycle?</a:t>
            </a:r>
          </a:p>
          <a:p>
            <a:pPr marL="0" indent="0">
              <a:buNone/>
            </a:pPr>
            <a:endParaRPr lang="en-IE" dirty="0"/>
          </a:p>
          <a:p>
            <a:endParaRPr lang="en-IE" dirty="0"/>
          </a:p>
        </p:txBody>
      </p:sp>
      <p:pic>
        <p:nvPicPr>
          <p:cNvPr id="5" name="Picture 4"/>
          <p:cNvPicPr/>
          <p:nvPr/>
        </p:nvPicPr>
        <p:blipFill rotWithShape="1">
          <a:blip r:embed="rId2"/>
          <a:srcRect l="19709" t="52647" r="58697" b="10786"/>
          <a:stretch/>
        </p:blipFill>
        <p:spPr bwMode="auto">
          <a:xfrm>
            <a:off x="8763950" y="2849078"/>
            <a:ext cx="3113902" cy="252077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626320" y="3244334"/>
            <a:ext cx="939360" cy="369332"/>
          </a:xfrm>
          <a:prstGeom prst="rect">
            <a:avLst/>
          </a:prstGeom>
        </p:spPr>
        <p:txBody>
          <a:bodyPr wrap="none">
            <a:spAutoFit/>
          </a:bodyPr>
          <a:lstStyle/>
          <a:p>
            <a:pPr marL="347472" indent="-347472">
              <a:spcBef>
                <a:spcPts val="0"/>
              </a:spcBef>
              <a:spcAft>
                <a:spcPts val="0"/>
              </a:spcAft>
              <a:buClrTx/>
              <a:buSzTx/>
              <a:buFont typeface="Arial" panose="020B0604020202020204" pitchFamily="34" charset="0"/>
              <a:buChar char="•"/>
            </a:pPr>
            <a:r>
              <a:rPr lang="en-US" dirty="0">
                <a:solidFill>
                  <a:srgbClr val="FFFFFF"/>
                </a:solidFill>
                <a:latin typeface="Calibri" panose="020F0502020204030204" pitchFamily="34" charset="0"/>
              </a:rPr>
              <a:t>Plan</a:t>
            </a:r>
            <a:endParaRPr lang="en-IE" dirty="0">
              <a:effectLst/>
            </a:endParaRPr>
          </a:p>
        </p:txBody>
      </p:sp>
      <p:graphicFrame>
        <p:nvGraphicFramePr>
          <p:cNvPr id="11" name="Diagram 10"/>
          <p:cNvGraphicFramePr/>
          <p:nvPr/>
        </p:nvGraphicFramePr>
        <p:xfrm>
          <a:off x="8903367" y="398647"/>
          <a:ext cx="3101771" cy="2450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50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288758"/>
            <a:ext cx="10515600" cy="644893"/>
          </a:xfrm>
        </p:spPr>
        <p:txBody>
          <a:bodyPr>
            <a:normAutofit fontScale="90000"/>
          </a:bodyPr>
          <a:lstStyle/>
          <a:p>
            <a:r>
              <a:rPr lang="en-IE" dirty="0"/>
              <a:t>Do Phase of the PDSA cycle</a:t>
            </a:r>
          </a:p>
        </p:txBody>
      </p:sp>
      <p:sp>
        <p:nvSpPr>
          <p:cNvPr id="3" name="Content Placeholder 2"/>
          <p:cNvSpPr>
            <a:spLocks noGrp="1"/>
          </p:cNvSpPr>
          <p:nvPr>
            <p:ph idx="1"/>
          </p:nvPr>
        </p:nvSpPr>
        <p:spPr/>
        <p:txBody>
          <a:bodyPr>
            <a:normAutofit lnSpcReduction="10000"/>
          </a:bodyPr>
          <a:lstStyle/>
          <a:p>
            <a:pPr marL="0" indent="0">
              <a:buNone/>
            </a:pPr>
            <a:r>
              <a:rPr lang="en-IE" b="1" dirty="0"/>
              <a:t>The Do phase</a:t>
            </a:r>
          </a:p>
          <a:p>
            <a:pPr marL="514350" indent="-514350">
              <a:lnSpc>
                <a:spcPct val="200000"/>
              </a:lnSpc>
              <a:buFont typeface="+mj-lt"/>
              <a:buAutoNum type="arabicPeriod"/>
            </a:pPr>
            <a:r>
              <a:rPr lang="en-IE" dirty="0"/>
              <a:t>Test is performed</a:t>
            </a:r>
          </a:p>
          <a:p>
            <a:pPr marL="514350" indent="-514350">
              <a:lnSpc>
                <a:spcPct val="200000"/>
              </a:lnSpc>
              <a:buFont typeface="+mj-lt"/>
              <a:buAutoNum type="arabicPeriod"/>
            </a:pPr>
            <a:r>
              <a:rPr lang="en-IE" dirty="0"/>
              <a:t>Problems are documented</a:t>
            </a:r>
          </a:p>
          <a:p>
            <a:pPr marL="514350" indent="-514350">
              <a:lnSpc>
                <a:spcPct val="200000"/>
              </a:lnSpc>
              <a:buFont typeface="+mj-lt"/>
              <a:buAutoNum type="arabicPeriod"/>
            </a:pPr>
            <a:r>
              <a:rPr lang="en-IE" dirty="0"/>
              <a:t>Observe for new ideas</a:t>
            </a:r>
          </a:p>
          <a:p>
            <a:pPr marL="514350" indent="-514350">
              <a:lnSpc>
                <a:spcPct val="200000"/>
              </a:lnSpc>
              <a:buFont typeface="+mj-lt"/>
              <a:buAutoNum type="arabicPeriod"/>
            </a:pPr>
            <a:r>
              <a:rPr lang="en-IE" sz="3600" b="1" dirty="0"/>
              <a:t>Collect  data.</a:t>
            </a:r>
          </a:p>
          <a:p>
            <a:pPr marL="0" indent="0">
              <a:buNone/>
            </a:pPr>
            <a:endParaRPr lang="en-IE" b="1" dirty="0"/>
          </a:p>
        </p:txBody>
      </p:sp>
      <p:graphicFrame>
        <p:nvGraphicFramePr>
          <p:cNvPr id="5" name="Diagram 4"/>
          <p:cNvGraphicFramePr/>
          <p:nvPr/>
        </p:nvGraphicFramePr>
        <p:xfrm>
          <a:off x="8903367" y="398647"/>
          <a:ext cx="3101771" cy="245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42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8742"/>
          </a:xfrm>
        </p:spPr>
        <p:txBody>
          <a:bodyPr/>
          <a:lstStyle/>
          <a:p>
            <a:r>
              <a:rPr lang="en-IE" dirty="0"/>
              <a:t>Study phase of the PDSA cycle</a:t>
            </a:r>
          </a:p>
        </p:txBody>
      </p:sp>
      <p:sp>
        <p:nvSpPr>
          <p:cNvPr id="3" name="Content Placeholder 2"/>
          <p:cNvSpPr>
            <a:spLocks noGrp="1"/>
          </p:cNvSpPr>
          <p:nvPr>
            <p:ph idx="1"/>
          </p:nvPr>
        </p:nvSpPr>
        <p:spPr>
          <a:xfrm>
            <a:off x="234215" y="1446409"/>
            <a:ext cx="8762640" cy="4419601"/>
          </a:xfrm>
        </p:spPr>
        <p:txBody>
          <a:bodyPr>
            <a:normAutofit fontScale="92500" lnSpcReduction="10000"/>
          </a:bodyPr>
          <a:lstStyle/>
          <a:p>
            <a:pPr marL="0" indent="0">
              <a:buNone/>
            </a:pPr>
            <a:r>
              <a:rPr lang="en-IE" b="1" dirty="0"/>
              <a:t>The Study Phase</a:t>
            </a:r>
          </a:p>
          <a:p>
            <a:pPr marL="514350" indent="-514350">
              <a:buFont typeface="+mj-lt"/>
              <a:buAutoNum type="arabicPeriod"/>
            </a:pPr>
            <a:r>
              <a:rPr lang="en-IE" dirty="0"/>
              <a:t>Ask what happened when you ran the test</a:t>
            </a:r>
          </a:p>
          <a:p>
            <a:pPr marL="514350" indent="-514350">
              <a:buFont typeface="+mj-lt"/>
              <a:buAutoNum type="arabicPeriod"/>
            </a:pPr>
            <a:r>
              <a:rPr lang="en-IE" b="1" dirty="0"/>
              <a:t>Were you able to run the test- </a:t>
            </a:r>
          </a:p>
          <a:p>
            <a:pPr marL="514350" indent="-514350">
              <a:buFont typeface="+mj-lt"/>
              <a:buAutoNum type="arabicPeriod"/>
            </a:pPr>
            <a:r>
              <a:rPr lang="en-IE" b="1" dirty="0"/>
              <a:t>Analyse data both quantitative and qualitative </a:t>
            </a:r>
          </a:p>
          <a:p>
            <a:pPr marL="514350" indent="-514350">
              <a:buFont typeface="+mj-lt"/>
              <a:buAutoNum type="arabicPeriod"/>
            </a:pPr>
            <a:r>
              <a:rPr lang="en-IE" b="1" dirty="0"/>
              <a:t>Was there an improvement in the outcome measure when you ran the test</a:t>
            </a:r>
          </a:p>
          <a:p>
            <a:pPr marL="514350" indent="-514350">
              <a:buFont typeface="+mj-lt"/>
              <a:buAutoNum type="arabicPeriod"/>
            </a:pPr>
            <a:r>
              <a:rPr lang="en-IE" b="1" dirty="0"/>
              <a:t>Process Measure- Was the </a:t>
            </a:r>
            <a:r>
              <a:rPr lang="en-IE" b="1"/>
              <a:t>change tested</a:t>
            </a:r>
            <a:endParaRPr lang="en-IE" b="1" dirty="0"/>
          </a:p>
          <a:p>
            <a:pPr marL="514350" indent="-514350">
              <a:buFont typeface="+mj-lt"/>
              <a:buAutoNum type="arabicPeriod"/>
            </a:pPr>
            <a:r>
              <a:rPr lang="en-IE" dirty="0"/>
              <a:t>Compare the findings to your predictions</a:t>
            </a:r>
          </a:p>
          <a:p>
            <a:pPr marL="514350" indent="-514350">
              <a:buFont typeface="+mj-lt"/>
              <a:buAutoNum type="arabicPeriod"/>
            </a:pPr>
            <a:r>
              <a:rPr lang="en-IE" dirty="0"/>
              <a:t>Was there any negative consequences with running the test</a:t>
            </a:r>
          </a:p>
          <a:p>
            <a:pPr marL="514350" indent="-514350">
              <a:buFont typeface="+mj-lt"/>
              <a:buAutoNum type="arabicPeriod"/>
            </a:pPr>
            <a:r>
              <a:rPr lang="en-IE" dirty="0"/>
              <a:t>Summarise what you learnt</a:t>
            </a:r>
          </a:p>
          <a:p>
            <a:endParaRPr lang="en-IE" b="1" dirty="0"/>
          </a:p>
          <a:p>
            <a:endParaRPr lang="en-IE" dirty="0"/>
          </a:p>
        </p:txBody>
      </p:sp>
      <p:sp>
        <p:nvSpPr>
          <p:cNvPr id="4" name="Rectangle 3"/>
          <p:cNvSpPr/>
          <p:nvPr/>
        </p:nvSpPr>
        <p:spPr>
          <a:xfrm>
            <a:off x="5563001" y="3244334"/>
            <a:ext cx="639599" cy="369332"/>
          </a:xfrm>
          <a:prstGeom prst="rect">
            <a:avLst/>
          </a:prstGeom>
        </p:spPr>
        <p:txBody>
          <a:bodyPr wrap="none">
            <a:spAutoFit/>
          </a:bodyPr>
          <a:lstStyle/>
          <a:p>
            <a:pPr marL="347472" indent="-347472">
              <a:spcBef>
                <a:spcPts val="0"/>
              </a:spcBef>
              <a:spcAft>
                <a:spcPts val="0"/>
              </a:spcAft>
              <a:buClrTx/>
              <a:buSzTx/>
              <a:buFont typeface="Arial" panose="020B0604020202020204" pitchFamily="34" charset="0"/>
              <a:buChar char="•"/>
            </a:pPr>
            <a:r>
              <a:rPr lang="en-US" dirty="0">
                <a:solidFill>
                  <a:srgbClr val="FFFFFF"/>
                </a:solidFill>
                <a:latin typeface="Calibri" panose="020F0502020204030204" pitchFamily="34" charset="0"/>
              </a:rPr>
              <a:t>y</a:t>
            </a:r>
            <a:endParaRPr lang="en-IE" dirty="0">
              <a:effectLst/>
            </a:endParaRPr>
          </a:p>
        </p:txBody>
      </p:sp>
      <p:graphicFrame>
        <p:nvGraphicFramePr>
          <p:cNvPr id="5" name="Diagram 4"/>
          <p:cNvGraphicFramePr/>
          <p:nvPr/>
        </p:nvGraphicFramePr>
        <p:xfrm>
          <a:off x="9090229" y="222585"/>
          <a:ext cx="3101771" cy="245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35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74395"/>
          </a:xfrm>
        </p:spPr>
        <p:txBody>
          <a:bodyPr/>
          <a:lstStyle/>
          <a:p>
            <a:r>
              <a:rPr lang="en-IE" b="1" dirty="0"/>
              <a:t>Falls Safety Cross January 2022</a:t>
            </a:r>
          </a:p>
        </p:txBody>
      </p:sp>
      <p:sp>
        <p:nvSpPr>
          <p:cNvPr id="3" name="Text Placeholder 2"/>
          <p:cNvSpPr>
            <a:spLocks noGrp="1"/>
          </p:cNvSpPr>
          <p:nvPr>
            <p:ph type="body" idx="1"/>
          </p:nvPr>
        </p:nvSpPr>
        <p:spPr>
          <a:xfrm>
            <a:off x="839788" y="1239521"/>
            <a:ext cx="5157787" cy="619760"/>
          </a:xfrm>
        </p:spPr>
        <p:txBody>
          <a:bodyPr>
            <a:normAutofit/>
          </a:bodyPr>
          <a:lstStyle/>
          <a:p>
            <a:r>
              <a:rPr lang="en-IE" sz="3200" dirty="0"/>
              <a:t>xxx Ward</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8960" y="1859280"/>
            <a:ext cx="5428615" cy="4602479"/>
          </a:xfrm>
        </p:spPr>
      </p:pic>
      <p:sp>
        <p:nvSpPr>
          <p:cNvPr id="5" name="Text Placeholder 4"/>
          <p:cNvSpPr>
            <a:spLocks noGrp="1"/>
          </p:cNvSpPr>
          <p:nvPr>
            <p:ph type="body" sz="quarter" idx="3"/>
          </p:nvPr>
        </p:nvSpPr>
        <p:spPr>
          <a:xfrm>
            <a:off x="6172200" y="1056641"/>
            <a:ext cx="5183188" cy="802640"/>
          </a:xfrm>
        </p:spPr>
        <p:txBody>
          <a:bodyPr>
            <a:normAutofit/>
          </a:bodyPr>
          <a:lstStyle/>
          <a:p>
            <a:r>
              <a:rPr lang="en-IE" sz="3200" dirty="0" err="1"/>
              <a:t>xxxx</a:t>
            </a:r>
            <a:r>
              <a:rPr lang="en-IE" sz="3200" dirty="0"/>
              <a:t> Ward</a:t>
            </a: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1859281"/>
            <a:ext cx="5183188" cy="4602478"/>
          </a:xfrm>
        </p:spPr>
      </p:pic>
    </p:spTree>
    <p:extLst>
      <p:ext uri="{BB962C8B-B14F-4D97-AF65-F5344CB8AC3E}">
        <p14:creationId xmlns:p14="http://schemas.microsoft.com/office/powerpoint/2010/main" val="53860803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9845954"/>
              </p:ext>
            </p:extLst>
          </p:nvPr>
        </p:nvGraphicFramePr>
        <p:xfrm>
          <a:off x="474127" y="713466"/>
          <a:ext cx="9479170" cy="5603144"/>
        </p:xfrm>
        <a:graphic>
          <a:graphicData uri="http://schemas.openxmlformats.org/drawingml/2006/table">
            <a:tbl>
              <a:tblPr firstRow="1" firstCol="1" bandRow="1">
                <a:tableStyleId>{5C22544A-7EE6-4342-B048-85BDC9FD1C3A}</a:tableStyleId>
              </a:tblPr>
              <a:tblGrid>
                <a:gridCol w="683018">
                  <a:extLst>
                    <a:ext uri="{9D8B030D-6E8A-4147-A177-3AD203B41FA5}">
                      <a16:colId xmlns="" xmlns:a16="http://schemas.microsoft.com/office/drawing/2014/main" val="1563777635"/>
                    </a:ext>
                  </a:extLst>
                </a:gridCol>
                <a:gridCol w="1962051">
                  <a:extLst>
                    <a:ext uri="{9D8B030D-6E8A-4147-A177-3AD203B41FA5}">
                      <a16:colId xmlns="" xmlns:a16="http://schemas.microsoft.com/office/drawing/2014/main" val="3971250048"/>
                    </a:ext>
                  </a:extLst>
                </a:gridCol>
                <a:gridCol w="4143570">
                  <a:extLst>
                    <a:ext uri="{9D8B030D-6E8A-4147-A177-3AD203B41FA5}">
                      <a16:colId xmlns="" xmlns:a16="http://schemas.microsoft.com/office/drawing/2014/main" val="4020553726"/>
                    </a:ext>
                  </a:extLst>
                </a:gridCol>
                <a:gridCol w="2690531">
                  <a:extLst>
                    <a:ext uri="{9D8B030D-6E8A-4147-A177-3AD203B41FA5}">
                      <a16:colId xmlns="" xmlns:a16="http://schemas.microsoft.com/office/drawing/2014/main" val="15772483"/>
                    </a:ext>
                  </a:extLst>
                </a:gridCol>
              </a:tblGrid>
              <a:tr h="386491">
                <a:tc gridSpan="4">
                  <a:txBody>
                    <a:bodyPr/>
                    <a:lstStyle/>
                    <a:p>
                      <a:pPr algn="ctr">
                        <a:spcAft>
                          <a:spcPts val="0"/>
                        </a:spcAft>
                      </a:pPr>
                      <a:r>
                        <a:rPr lang="en-IE" sz="2400" dirty="0">
                          <a:solidFill>
                            <a:schemeClr val="tx1"/>
                          </a:solidFill>
                          <a:effectLst/>
                        </a:rPr>
                        <a:t>Factors contributing to Falls/Pressure Injuries/Delays/complaints (Monthly)</a:t>
                      </a:r>
                      <a:endParaRPr lang="en-I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hMerge="1">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spcAft>
                          <a:spcPts val="0"/>
                        </a:spcAft>
                      </a:pPr>
                      <a:endParaRPr lang="en-I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 xmlns:a16="http://schemas.microsoft.com/office/drawing/2014/main" val="3081082307"/>
                  </a:ext>
                </a:extLst>
              </a:tr>
              <a:tr h="540373">
                <a:tc>
                  <a:txBody>
                    <a:bodyPr/>
                    <a:lstStyle/>
                    <a:p>
                      <a:pPr>
                        <a:spcAft>
                          <a:spcPts val="0"/>
                        </a:spcAft>
                      </a:pPr>
                      <a:r>
                        <a:rPr lang="en-IE" sz="2000" dirty="0">
                          <a:solidFill>
                            <a:schemeClr val="tx1"/>
                          </a:solidFill>
                          <a:effectLst/>
                        </a:rPr>
                        <a:t>Pt</a:t>
                      </a:r>
                      <a:endParaRPr lang="en-I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IE" sz="2000" b="1" dirty="0">
                          <a:solidFill>
                            <a:schemeClr val="tx1"/>
                          </a:solidFill>
                          <a:effectLst/>
                        </a:rPr>
                        <a:t>Area</a:t>
                      </a:r>
                      <a:endParaRPr lang="en-I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en-IE" sz="2000" b="1" dirty="0">
                          <a:solidFill>
                            <a:schemeClr val="tx1"/>
                          </a:solidFill>
                          <a:effectLst/>
                        </a:rPr>
                        <a:t>Causes</a:t>
                      </a:r>
                      <a:endParaRPr lang="en-I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4116644598"/>
                  </a:ext>
                </a:extLst>
              </a:tr>
              <a:tr h="423974">
                <a:tc>
                  <a:txBody>
                    <a:bodyPr/>
                    <a:lstStyle/>
                    <a:p>
                      <a:pPr>
                        <a:spcAft>
                          <a:spcPts val="0"/>
                        </a:spcAft>
                      </a:pPr>
                      <a:r>
                        <a:rPr lang="en-IE" sz="1800" dirty="0">
                          <a:solidFill>
                            <a:schemeClr val="tx1"/>
                          </a:solidFill>
                          <a:effectLst/>
                        </a:rPr>
                        <a:t> 1</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Toilet</a:t>
                      </a:r>
                    </a:p>
                  </a:txBody>
                  <a:tcPr marL="68580" marR="68580" marT="0" marB="0">
                    <a:solidFill>
                      <a:schemeClr val="accent6">
                        <a:lumMod val="60000"/>
                        <a:lumOff val="40000"/>
                      </a:schemeClr>
                    </a:solidFill>
                  </a:tcPr>
                </a:tc>
                <a:tc>
                  <a:txBody>
                    <a:bodyPr/>
                    <a:lstStyle/>
                    <a:p>
                      <a:pPr>
                        <a:spcAft>
                          <a:spcPts val="0"/>
                        </a:spcAft>
                      </a:pPr>
                      <a:r>
                        <a:rPr lang="en-IE" sz="1800" baseline="0" dirty="0">
                          <a:effectLst/>
                        </a:rPr>
                        <a:t>Hypotensive event</a:t>
                      </a:r>
                    </a:p>
                    <a:p>
                      <a:pPr>
                        <a:spcAft>
                          <a:spcPts val="0"/>
                        </a:spcAft>
                      </a:pPr>
                      <a:endPar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Pt  factors</a:t>
                      </a:r>
                    </a:p>
                    <a:p>
                      <a:pPr>
                        <a:spcAft>
                          <a:spcPts val="0"/>
                        </a:spcAft>
                      </a:pPr>
                      <a:endPar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986920811"/>
                  </a:ext>
                </a:extLst>
              </a:tr>
              <a:tr h="540373">
                <a:tc>
                  <a:txBody>
                    <a:bodyPr/>
                    <a:lstStyle/>
                    <a:p>
                      <a:pPr>
                        <a:spcAft>
                          <a:spcPts val="0"/>
                        </a:spcAft>
                      </a:pPr>
                      <a:r>
                        <a:rPr lang="en-IE" sz="1800" dirty="0">
                          <a:solidFill>
                            <a:schemeClr val="tx1"/>
                          </a:solidFill>
                          <a:effectLst/>
                        </a:rPr>
                        <a:t> 2</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Corridor</a:t>
                      </a:r>
                    </a:p>
                  </a:txBody>
                  <a:tcPr marL="68580" marR="68580" marT="0" marB="0">
                    <a:solidFill>
                      <a:schemeClr val="accent6">
                        <a:lumMod val="60000"/>
                        <a:lumOff val="40000"/>
                      </a:schemeClr>
                    </a:solidFill>
                  </a:tcPr>
                </a:tc>
                <a:tc>
                  <a:txBody>
                    <a:bodyPr/>
                    <a:lstStyle/>
                    <a:p>
                      <a:pPr>
                        <a:spcAft>
                          <a:spcPts val="0"/>
                        </a:spcAft>
                      </a:pPr>
                      <a:r>
                        <a:rPr lang="en-IE" sz="1800" dirty="0">
                          <a:effectLst/>
                        </a:rPr>
                        <a:t> SRE-Unsteady when mobilising</a:t>
                      </a:r>
                      <a:endPar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Pt  factors</a:t>
                      </a:r>
                    </a:p>
                  </a:txBody>
                  <a:tcPr marL="68580" marR="68580" marT="0" marB="0">
                    <a:solidFill>
                      <a:schemeClr val="accent6">
                        <a:lumMod val="60000"/>
                        <a:lumOff val="40000"/>
                      </a:schemeClr>
                    </a:solidFill>
                  </a:tcPr>
                </a:tc>
                <a:extLst>
                  <a:ext uri="{0D108BD9-81ED-4DB2-BD59-A6C34878D82A}">
                    <a16:rowId xmlns="" xmlns:a16="http://schemas.microsoft.com/office/drawing/2014/main" val="4030328689"/>
                  </a:ext>
                </a:extLst>
              </a:tr>
              <a:tr h="540373">
                <a:tc>
                  <a:txBody>
                    <a:bodyPr/>
                    <a:lstStyle/>
                    <a:p>
                      <a:pPr>
                        <a:spcAft>
                          <a:spcPts val="0"/>
                        </a:spcAft>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a:t>
                      </a:r>
                    </a:p>
                  </a:txBody>
                  <a:tcPr marL="68580" marR="68580" marT="0" marB="0">
                    <a:solidFill>
                      <a:schemeClr val="accent6">
                        <a:lumMod val="60000"/>
                        <a:lumOff val="40000"/>
                      </a:schemeClr>
                    </a:solidFill>
                  </a:tcPr>
                </a:tc>
                <a:tc>
                  <a:txBody>
                    <a:bodyPr/>
                    <a:lstStyle/>
                    <a:p>
                      <a:pPr algn="ctr">
                        <a:spcAft>
                          <a:spcPts val="0"/>
                        </a:spcAft>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Bay</a:t>
                      </a:r>
                    </a:p>
                  </a:txBody>
                  <a:tcPr marL="68580" marR="68580" marT="0" marB="0">
                    <a:solidFill>
                      <a:schemeClr val="accent6">
                        <a:lumMod val="60000"/>
                        <a:lumOff val="40000"/>
                      </a:schemeClr>
                    </a:solidFill>
                  </a:tcPr>
                </a:tc>
                <a:tc>
                  <a:txBody>
                    <a:bodyPr/>
                    <a:lstStyle/>
                    <a:p>
                      <a:pPr>
                        <a:spcAft>
                          <a:spcPts val="0"/>
                        </a:spcAft>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Floor wet</a:t>
                      </a:r>
                    </a:p>
                  </a:txBody>
                  <a:tcPr marL="68580" marR="68580" marT="0" marB="0">
                    <a:solidFill>
                      <a:schemeClr val="accent6">
                        <a:lumMod val="60000"/>
                        <a:lumOff val="40000"/>
                      </a:schemeClr>
                    </a:solidFill>
                  </a:tcPr>
                </a:tc>
                <a:tc>
                  <a:txBody>
                    <a:bodyPr/>
                    <a:lstStyle/>
                    <a:p>
                      <a:pPr>
                        <a:spcAft>
                          <a:spcPts val="0"/>
                        </a:spcAft>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a:t>
                      </a:r>
                    </a:p>
                  </a:txBody>
                  <a:tcPr marL="68580" marR="68580" marT="0" marB="0">
                    <a:solidFill>
                      <a:schemeClr val="accent6">
                        <a:lumMod val="60000"/>
                        <a:lumOff val="40000"/>
                      </a:schemeClr>
                    </a:solidFill>
                  </a:tcPr>
                </a:tc>
                <a:extLst>
                  <a:ext uri="{0D108BD9-81ED-4DB2-BD59-A6C34878D82A}">
                    <a16:rowId xmlns="" xmlns:a16="http://schemas.microsoft.com/office/drawing/2014/main" val="1588074498"/>
                  </a:ext>
                </a:extLst>
              </a:tr>
              <a:tr h="540373">
                <a:tc>
                  <a:txBody>
                    <a:bodyPr/>
                    <a:lstStyle/>
                    <a:p>
                      <a:pPr>
                        <a:spcAft>
                          <a:spcPts val="0"/>
                        </a:spcAft>
                      </a:pPr>
                      <a:endParaRPr lang="en-IE"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360952784"/>
                  </a:ext>
                </a:extLst>
              </a:tr>
              <a:tr h="540373">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206536099"/>
                  </a:ext>
                </a:extLst>
              </a:tr>
              <a:tr h="540373">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722257785"/>
                  </a:ext>
                </a:extLst>
              </a:tr>
              <a:tr h="540373">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395733193"/>
                  </a:ext>
                </a:extLst>
              </a:tr>
              <a:tr h="540373">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endParaRPr lang="en-I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2202476659"/>
                  </a:ext>
                </a:extLst>
              </a:tr>
            </a:tbl>
          </a:graphicData>
        </a:graphic>
      </p:graphicFrame>
      <p:sp>
        <p:nvSpPr>
          <p:cNvPr id="3" name="TextBox 2"/>
          <p:cNvSpPr txBox="1"/>
          <p:nvPr/>
        </p:nvSpPr>
        <p:spPr>
          <a:xfrm>
            <a:off x="914400" y="157655"/>
            <a:ext cx="8303172" cy="378373"/>
          </a:xfrm>
          <a:prstGeom prst="rect">
            <a:avLst/>
          </a:prstGeom>
          <a:noFill/>
        </p:spPr>
        <p:txBody>
          <a:bodyPr wrap="square" rtlCol="0">
            <a:spAutoFit/>
          </a:bodyPr>
          <a:lstStyle/>
          <a:p>
            <a:r>
              <a:rPr lang="en-IE" dirty="0"/>
              <a:t>Measuring Why something happens</a:t>
            </a:r>
          </a:p>
        </p:txBody>
      </p:sp>
    </p:spTree>
    <p:extLst>
      <p:ext uri="{BB962C8B-B14F-4D97-AF65-F5344CB8AC3E}">
        <p14:creationId xmlns:p14="http://schemas.microsoft.com/office/powerpoint/2010/main" val="110884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49435"/>
            <a:ext cx="11235557" cy="1290679"/>
          </a:xfrm>
        </p:spPr>
        <p:txBody>
          <a:bodyPr>
            <a:normAutofit fontScale="90000"/>
          </a:bodyPr>
          <a:lstStyle/>
          <a:p>
            <a:pPr algn="ctr"/>
            <a:r>
              <a:rPr lang="en-IE" dirty="0"/>
              <a:t/>
            </a:r>
            <a:br>
              <a:rPr lang="en-IE" dirty="0"/>
            </a:br>
            <a:r>
              <a:rPr lang="en-IE" dirty="0"/>
              <a:t/>
            </a:r>
            <a:br>
              <a:rPr lang="en-IE" dirty="0"/>
            </a:br>
            <a:r>
              <a:rPr lang="en-IE" b="1" dirty="0">
                <a:solidFill>
                  <a:schemeClr val="accent1">
                    <a:lumMod val="50000"/>
                  </a:schemeClr>
                </a:solidFill>
                <a:latin typeface="Arial Rounded MT Bold" panose="020F0704030504030204" pitchFamily="34" charset="0"/>
              </a:rPr>
              <a:t>Falls Assessment within 24 hours of admission.</a:t>
            </a:r>
            <a:br>
              <a:rPr lang="en-IE" b="1" dirty="0">
                <a:solidFill>
                  <a:schemeClr val="accent1">
                    <a:lumMod val="50000"/>
                  </a:schemeClr>
                </a:solidFill>
                <a:latin typeface="Arial Rounded MT Bold" panose="020F0704030504030204" pitchFamily="34" charset="0"/>
              </a:rPr>
            </a:br>
            <a:r>
              <a:rPr lang="en-IE" b="1" dirty="0">
                <a:solidFill>
                  <a:schemeClr val="accent1">
                    <a:lumMod val="50000"/>
                  </a:schemeClr>
                </a:solidFill>
                <a:latin typeface="Arial Rounded MT Bold" panose="020F0704030504030204" pitchFamily="34" charset="0"/>
              </a:rPr>
              <a:t> </a:t>
            </a:r>
            <a:br>
              <a:rPr lang="en-IE" b="1" dirty="0">
                <a:solidFill>
                  <a:schemeClr val="accent1">
                    <a:lumMod val="50000"/>
                  </a:schemeClr>
                </a:solidFill>
                <a:latin typeface="Arial Rounded MT Bold" panose="020F0704030504030204" pitchFamily="34" charset="0"/>
              </a:rPr>
            </a:br>
            <a:endParaRPr lang="en-IE" b="1" dirty="0">
              <a:solidFill>
                <a:schemeClr val="accent1">
                  <a:lumMod val="50000"/>
                </a:schemeClr>
              </a:solidFill>
              <a:latin typeface="Arial Rounded MT Bold" panose="020F07040305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86589998"/>
              </p:ext>
            </p:extLst>
          </p:nvPr>
        </p:nvGraphicFramePr>
        <p:xfrm>
          <a:off x="943276" y="1582092"/>
          <a:ext cx="8653111" cy="460907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618229" y="2111030"/>
            <a:ext cx="825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0000"/>
                </a:solidFill>
                <a:effectLst/>
                <a:uLnTx/>
                <a:uFillTx/>
                <a:latin typeface="Calibri" panose="020F0502020204030204"/>
                <a:ea typeface="+mn-ea"/>
                <a:cs typeface="+mn-cs"/>
              </a:rPr>
              <a:t>Improving</a:t>
            </a:r>
          </a:p>
        </p:txBody>
      </p:sp>
    </p:spTree>
    <p:extLst>
      <p:ext uri="{BB962C8B-B14F-4D97-AF65-F5344CB8AC3E}">
        <p14:creationId xmlns:p14="http://schemas.microsoft.com/office/powerpoint/2010/main" val="367437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68914027"/>
              </p:ext>
            </p:extLst>
          </p:nvPr>
        </p:nvGraphicFramePr>
        <p:xfrm>
          <a:off x="361508" y="765544"/>
          <a:ext cx="11720002" cy="59667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10093" y="180753"/>
            <a:ext cx="6177516" cy="584775"/>
          </a:xfrm>
          <a:prstGeom prst="rect">
            <a:avLst/>
          </a:prstGeom>
          <a:noFill/>
        </p:spPr>
        <p:txBody>
          <a:bodyPr wrap="square" rtlCol="0">
            <a:spAutoFit/>
          </a:bodyPr>
          <a:lstStyle/>
          <a:p>
            <a:r>
              <a:rPr lang="en-IE" sz="3200" dirty="0">
                <a:latin typeface="Arial Rounded MT Bold" panose="020F0704030504030204" pitchFamily="34" charset="0"/>
              </a:rPr>
              <a:t>The Outcome Measure</a:t>
            </a:r>
          </a:p>
        </p:txBody>
      </p:sp>
    </p:spTree>
    <p:extLst>
      <p:ext uri="{BB962C8B-B14F-4D97-AF65-F5344CB8AC3E}">
        <p14:creationId xmlns:p14="http://schemas.microsoft.com/office/powerpoint/2010/main" val="423812664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1352" y="118008"/>
            <a:ext cx="7210096" cy="1492132"/>
          </a:xfrm>
        </p:spPr>
        <p:txBody>
          <a:bodyPr vert="horz" lIns="91440" tIns="45720" rIns="91440" bIns="45720" rtlCol="0" anchor="t">
            <a:normAutofit/>
          </a:bodyPr>
          <a:lstStyle/>
          <a:p>
            <a:r>
              <a:rPr lang="en-US" kern="1200" dirty="0">
                <a:solidFill>
                  <a:schemeClr val="tx1"/>
                </a:solidFill>
                <a:cs typeface="Arial" panose="020B0604020202020204" pitchFamily="34" charset="0"/>
              </a:rPr>
              <a:t>    </a:t>
            </a:r>
            <a:r>
              <a:rPr lang="en-US" kern="1200" dirty="0">
                <a:solidFill>
                  <a:schemeClr val="bg1"/>
                </a:solidFill>
                <a:cs typeface="Arial" panose="020B0604020202020204" pitchFamily="34" charset="0"/>
              </a:rPr>
              <a:t>What is Quality Care </a:t>
            </a:r>
            <a:r>
              <a:rPr lang="en-US" kern="1200" dirty="0">
                <a:solidFill>
                  <a:schemeClr val="bg1"/>
                </a:solidFill>
                <a:latin typeface="Arial" panose="020B0604020202020204" pitchFamily="34" charset="0"/>
                <a:cs typeface="Arial" panose="020B0604020202020204" pitchFamily="34" charset="0"/>
              </a:rPr>
              <a:t>?</a:t>
            </a:r>
          </a:p>
        </p:txBody>
      </p:sp>
      <p:sp>
        <p:nvSpPr>
          <p:cNvPr id="6" name="Rectangle 5"/>
          <p:cNvSpPr/>
          <p:nvPr/>
        </p:nvSpPr>
        <p:spPr>
          <a:xfrm>
            <a:off x="5070093" y="1924314"/>
            <a:ext cx="6541804" cy="4614137"/>
          </a:xfrm>
          <a:prstGeom prst="rect">
            <a:avLst/>
          </a:prstGeom>
        </p:spPr>
        <p:txBody>
          <a:bodyPr vert="horz" lIns="91440" tIns="45720" rIns="91440" bIns="45720" rtlCol="0">
            <a:normAutofit/>
          </a:bodyPr>
          <a:lstStyle/>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alpha val="60000"/>
                </a:prstClr>
              </a:solidFill>
              <a:effectLst/>
              <a:uLnTx/>
              <a:uFillTx/>
              <a:latin typeface="Century Gothic" panose="020B0502020202020204"/>
              <a:ea typeface="+mn-ea"/>
              <a:cs typeface="+mn-cs"/>
            </a:endParaRPr>
          </a:p>
        </p:txBody>
      </p:sp>
      <p:graphicFrame>
        <p:nvGraphicFramePr>
          <p:cNvPr id="5" name="Diagram 4"/>
          <p:cNvGraphicFramePr/>
          <p:nvPr/>
        </p:nvGraphicFramePr>
        <p:xfrm>
          <a:off x="816304" y="109937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7367752" y="6148705"/>
            <a:ext cx="31531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chemeClr val="bg1"/>
                </a:solidFill>
                <a:effectLst/>
                <a:uLnTx/>
                <a:uFillTx/>
                <a:latin typeface="Century Gothic" panose="020B0502020202020204"/>
                <a:ea typeface="+mn-ea"/>
                <a:cs typeface="+mn-cs"/>
              </a:rPr>
              <a:t>Institute of Medicine 2006</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589249908"/>
      </p:ext>
    </p:extLst>
  </p:cSld>
  <p:clrMapOvr>
    <a:masterClrMapping/>
  </p:clrMapOvr>
  <p:transition xmlns:p14="http://schemas.microsoft.com/office/powerpoint/2010/main" spd="med" advTm="6255">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Why use a Run Chart ?</a:t>
            </a:r>
            <a:br>
              <a:rPr lang="en-IE" dirty="0"/>
            </a:br>
            <a:endParaRPr lang="en-IE" dirty="0"/>
          </a:p>
        </p:txBody>
      </p:sp>
      <p:sp>
        <p:nvSpPr>
          <p:cNvPr id="3" name="Content Placeholder 2"/>
          <p:cNvSpPr>
            <a:spLocks noGrp="1"/>
          </p:cNvSpPr>
          <p:nvPr>
            <p:ph idx="1"/>
          </p:nvPr>
        </p:nvSpPr>
        <p:spPr>
          <a:xfrm>
            <a:off x="471638" y="2133600"/>
            <a:ext cx="11032974" cy="3777622"/>
          </a:xfrm>
        </p:spPr>
        <p:txBody>
          <a:bodyPr/>
          <a:lstStyle/>
          <a:p>
            <a:pPr marL="0" indent="0">
              <a:lnSpc>
                <a:spcPct val="150000"/>
              </a:lnSpc>
              <a:buNone/>
            </a:pPr>
            <a:r>
              <a:rPr lang="en-IE" sz="2400" dirty="0">
                <a:latin typeface="Arial" panose="020B0604020202020204" pitchFamily="34" charset="0"/>
                <a:ea typeface="Calibri" panose="020F0502020204030204" pitchFamily="34" charset="0"/>
                <a:cs typeface="Arial" panose="020B0604020202020204" pitchFamily="34" charset="0"/>
              </a:rPr>
              <a:t>An important part of using run charts is the identification of non-random or unusual patterns in the data. </a:t>
            </a:r>
          </a:p>
          <a:p>
            <a:pPr>
              <a:lnSpc>
                <a:spcPct val="150000"/>
              </a:lnSpc>
            </a:pPr>
            <a:endParaRPr lang="en-IE" sz="2400" dirty="0">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buNone/>
            </a:pPr>
            <a:r>
              <a:rPr lang="en-IE" sz="2400" dirty="0">
                <a:latin typeface="Arial" panose="020B0604020202020204" pitchFamily="34" charset="0"/>
                <a:ea typeface="Calibri" panose="020F0502020204030204" pitchFamily="34" charset="0"/>
                <a:cs typeface="Arial" panose="020B0604020202020204" pitchFamily="34" charset="0"/>
              </a:rPr>
              <a:t>These are patterns that are unlikely to have occurred by chance alone, and so can be considered ‘signals’ of change. </a:t>
            </a:r>
            <a:endParaRPr lang="en-IE" sz="2400" dirty="0">
              <a:latin typeface="Arial" panose="020B060402020202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366872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is a Run ?</a:t>
            </a:r>
          </a:p>
        </p:txBody>
      </p:sp>
      <p:sp>
        <p:nvSpPr>
          <p:cNvPr id="3" name="Content Placeholder 2"/>
          <p:cNvSpPr>
            <a:spLocks noGrp="1"/>
          </p:cNvSpPr>
          <p:nvPr>
            <p:ph idx="1"/>
          </p:nvPr>
        </p:nvSpPr>
        <p:spPr>
          <a:xfrm>
            <a:off x="1068420" y="1719713"/>
            <a:ext cx="8915400" cy="3777622"/>
          </a:xfrm>
        </p:spPr>
        <p:txBody>
          <a:bodyPr>
            <a:normAutofit lnSpcReduction="10000"/>
          </a:bodyPr>
          <a:lstStyle/>
          <a:p>
            <a:pPr marL="0" indent="0" algn="ctr">
              <a:lnSpc>
                <a:spcPct val="150000"/>
              </a:lnSpc>
              <a:buNone/>
            </a:pPr>
            <a:endParaRPr lang="en-IE" sz="4000" dirty="0"/>
          </a:p>
          <a:p>
            <a:pPr marL="0" indent="0" algn="ctr">
              <a:lnSpc>
                <a:spcPct val="150000"/>
              </a:lnSpc>
              <a:buNone/>
            </a:pPr>
            <a:r>
              <a:rPr lang="en-IE" sz="4000" dirty="0"/>
              <a:t>A Run is a series of points in a row on one side of the centre line </a:t>
            </a:r>
          </a:p>
          <a:p>
            <a:pPr marL="0" indent="0" algn="ctr">
              <a:lnSpc>
                <a:spcPct val="150000"/>
              </a:lnSpc>
              <a:buNone/>
            </a:pPr>
            <a:r>
              <a:rPr lang="en-IE" sz="4000" dirty="0"/>
              <a:t>(Median)</a:t>
            </a:r>
          </a:p>
        </p:txBody>
      </p:sp>
    </p:spTree>
    <p:extLst>
      <p:ext uri="{BB962C8B-B14F-4D97-AF65-F5344CB8AC3E}">
        <p14:creationId xmlns:p14="http://schemas.microsoft.com/office/powerpoint/2010/main" val="352855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190" t="40822" r="23610" b="10444"/>
          <a:stretch/>
        </p:blipFill>
        <p:spPr>
          <a:xfrm>
            <a:off x="255275" y="1295448"/>
            <a:ext cx="6607538" cy="5082087"/>
          </a:xfrm>
          <a:prstGeom prst="rect">
            <a:avLst/>
          </a:prstGeom>
          <a:ln w="28575">
            <a:solidFill>
              <a:schemeClr val="tx1"/>
            </a:solidFill>
          </a:ln>
        </p:spPr>
      </p:pic>
      <p:sp>
        <p:nvSpPr>
          <p:cNvPr id="5" name="TextBox 4"/>
          <p:cNvSpPr txBox="1"/>
          <p:nvPr/>
        </p:nvSpPr>
        <p:spPr>
          <a:xfrm>
            <a:off x="6862813" y="568563"/>
            <a:ext cx="5188016" cy="2031325"/>
          </a:xfrm>
          <a:prstGeom prst="rect">
            <a:avLst/>
          </a:prstGeom>
          <a:noFill/>
        </p:spPr>
        <p:txBody>
          <a:bodyPr wrap="square" rtlCol="0">
            <a:spAutoFit/>
          </a:bodyPr>
          <a:lstStyle/>
          <a:p>
            <a:r>
              <a:rPr lang="en-IE" dirty="0"/>
              <a:t>Non-random </a:t>
            </a:r>
          </a:p>
          <a:p>
            <a:r>
              <a:rPr lang="en-IE" dirty="0"/>
              <a:t>Patterns that are unlikely to have occurred by chance alone</a:t>
            </a:r>
          </a:p>
          <a:p>
            <a:endParaRPr lang="en-IE" b="1" dirty="0">
              <a:solidFill>
                <a:srgbClr val="FF0000"/>
              </a:solidFill>
            </a:endParaRPr>
          </a:p>
          <a:p>
            <a:r>
              <a:rPr lang="en-IE" b="1" dirty="0">
                <a:solidFill>
                  <a:srgbClr val="FF0000"/>
                </a:solidFill>
              </a:rPr>
              <a:t>Signals of change</a:t>
            </a:r>
          </a:p>
          <a:p>
            <a:endParaRPr lang="en-IE" b="1" dirty="0">
              <a:solidFill>
                <a:srgbClr val="FF0000"/>
              </a:solidFill>
            </a:endParaRPr>
          </a:p>
          <a:p>
            <a:r>
              <a:rPr lang="en-IE" dirty="0"/>
              <a:t>Must apply all 4 rules</a:t>
            </a:r>
          </a:p>
        </p:txBody>
      </p:sp>
      <p:sp>
        <p:nvSpPr>
          <p:cNvPr id="2" name="TextBox 1"/>
          <p:cNvSpPr txBox="1"/>
          <p:nvPr/>
        </p:nvSpPr>
        <p:spPr>
          <a:xfrm>
            <a:off x="7401827" y="2989468"/>
            <a:ext cx="4301486" cy="1477328"/>
          </a:xfrm>
          <a:prstGeom prst="rect">
            <a:avLst/>
          </a:prstGeom>
          <a:noFill/>
        </p:spPr>
        <p:txBody>
          <a:bodyPr wrap="square" rtlCol="0">
            <a:spAutoFit/>
          </a:bodyPr>
          <a:lstStyle/>
          <a:p>
            <a:r>
              <a:rPr lang="en-IE" b="1" dirty="0"/>
              <a:t>A Shift- </a:t>
            </a:r>
            <a:r>
              <a:rPr lang="en-IE" dirty="0"/>
              <a:t>Do not count data on the centre line</a:t>
            </a:r>
          </a:p>
          <a:p>
            <a:endParaRPr lang="en-IE" dirty="0"/>
          </a:p>
          <a:p>
            <a:r>
              <a:rPr lang="en-IE" b="1" dirty="0"/>
              <a:t>A Trend- </a:t>
            </a:r>
            <a:r>
              <a:rPr lang="en-IE" dirty="0"/>
              <a:t>Like Values do not add to or break a trend</a:t>
            </a:r>
          </a:p>
        </p:txBody>
      </p:sp>
    </p:spTree>
    <p:extLst>
      <p:ext uri="{BB962C8B-B14F-4D97-AF65-F5344CB8AC3E}">
        <p14:creationId xmlns:p14="http://schemas.microsoft.com/office/powerpoint/2010/main" val="4271676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21757" y="585642"/>
            <a:ext cx="11646195" cy="507831"/>
          </a:xfrm>
          <a:prstGeom prst="rect">
            <a:avLst/>
          </a:prstGeom>
        </p:spPr>
        <p:txBody>
          <a:bodyPr wrap="square">
            <a:spAutoFit/>
          </a:bodyPr>
          <a:lstStyle/>
          <a:p>
            <a:pPr marL="342900" lvl="0" indent="-342900">
              <a:lnSpc>
                <a:spcPct val="150000"/>
              </a:lnSpc>
              <a:spcAft>
                <a:spcPts val="0"/>
              </a:spcAft>
              <a:buFont typeface="+mj-lt"/>
              <a:buAutoNum type="arabicPeriod" startAt="4"/>
            </a:pPr>
            <a:r>
              <a:rPr lang="en-IE" b="1">
                <a:solidFill>
                  <a:srgbClr val="000000"/>
                </a:solidFill>
                <a:latin typeface="Arial" panose="020B0604020202020204" pitchFamily="34" charset="0"/>
                <a:ea typeface="Calibri" panose="020F0502020204030204" pitchFamily="34" charset="0"/>
                <a:cs typeface="Times New Roman" panose="02020603050405020304" pitchFamily="18" charset="0"/>
              </a:rPr>
              <a:t>An astronomical data point (an obviously different value that everyone would agree is highly unusual)</a:t>
            </a:r>
            <a:endParaRPr lang="en-IE">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391210" y="2316554"/>
            <a:ext cx="6083477" cy="3254906"/>
          </a:xfrm>
          <a:prstGeom prst="rect">
            <a:avLst/>
          </a:prstGeom>
        </p:spPr>
      </p:pic>
    </p:spTree>
    <p:extLst>
      <p:ext uri="{BB962C8B-B14F-4D97-AF65-F5344CB8AC3E}">
        <p14:creationId xmlns:p14="http://schemas.microsoft.com/office/powerpoint/2010/main" val="1081841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Remember</a:t>
            </a:r>
          </a:p>
        </p:txBody>
      </p:sp>
      <p:sp>
        <p:nvSpPr>
          <p:cNvPr id="3" name="Content Placeholder 2"/>
          <p:cNvSpPr>
            <a:spLocks noGrp="1"/>
          </p:cNvSpPr>
          <p:nvPr>
            <p:ph idx="1"/>
          </p:nvPr>
        </p:nvSpPr>
        <p:spPr>
          <a:xfrm>
            <a:off x="781432" y="1681655"/>
            <a:ext cx="11116278" cy="3777622"/>
          </a:xfrm>
        </p:spPr>
        <p:txBody>
          <a:bodyPr>
            <a:normAutofit/>
          </a:bodyPr>
          <a:lstStyle/>
          <a:p>
            <a:r>
              <a:rPr lang="en-IE" sz="2800" dirty="0"/>
              <a:t>Time spent planning your measurement strategy will help avoid problems later</a:t>
            </a:r>
          </a:p>
          <a:p>
            <a:endParaRPr lang="en-IE" sz="2800" dirty="0"/>
          </a:p>
          <a:p>
            <a:r>
              <a:rPr lang="en-IE" sz="2800" dirty="0"/>
              <a:t>Sometimes the opportunity to measure can be missed if the measurement plan is not clear</a:t>
            </a:r>
          </a:p>
          <a:p>
            <a:endParaRPr lang="en-IE" sz="2800" dirty="0"/>
          </a:p>
          <a:p>
            <a:r>
              <a:rPr lang="en-IE" sz="2800" dirty="0"/>
              <a:t>Be aware of the burden of measurement</a:t>
            </a:r>
          </a:p>
        </p:txBody>
      </p:sp>
    </p:spTree>
    <p:extLst>
      <p:ext uri="{BB962C8B-B14F-4D97-AF65-F5344CB8AC3E}">
        <p14:creationId xmlns:p14="http://schemas.microsoft.com/office/powerpoint/2010/main" val="3837019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472" t="10741" r="24305" b="7778"/>
          <a:stretch/>
        </p:blipFill>
        <p:spPr>
          <a:xfrm>
            <a:off x="304934" y="123524"/>
            <a:ext cx="9657213" cy="6489700"/>
          </a:xfrm>
          <a:prstGeom prst="rect">
            <a:avLst/>
          </a:prstGeom>
          <a:ln w="19050">
            <a:solidFill>
              <a:srgbClr val="0070C0"/>
            </a:solidFill>
          </a:ln>
        </p:spPr>
      </p:pic>
      <p:sp>
        <p:nvSpPr>
          <p:cNvPr id="3" name="TextBox 2"/>
          <p:cNvSpPr txBox="1"/>
          <p:nvPr/>
        </p:nvSpPr>
        <p:spPr>
          <a:xfrm>
            <a:off x="10154653" y="4858898"/>
            <a:ext cx="1857676" cy="1754326"/>
          </a:xfrm>
          <a:prstGeom prst="rect">
            <a:avLst/>
          </a:prstGeom>
          <a:noFill/>
          <a:ln>
            <a:solidFill>
              <a:srgbClr val="7030A0"/>
            </a:solidFill>
            <a:prstDash val="dash"/>
          </a:ln>
        </p:spPr>
        <p:txBody>
          <a:bodyPr wrap="square" rtlCol="0">
            <a:spAutoFit/>
          </a:bodyPr>
          <a:lstStyle/>
          <a:p>
            <a:r>
              <a:rPr lang="en-IE" dirty="0">
                <a:ln>
                  <a:solidFill>
                    <a:schemeClr val="tx1"/>
                  </a:solidFill>
                  <a:prstDash val="sysDash"/>
                </a:ln>
              </a:rPr>
              <a:t>HSE website, seven steps to Effective Measurement for Improvement</a:t>
            </a:r>
          </a:p>
        </p:txBody>
      </p:sp>
    </p:spTree>
    <p:extLst>
      <p:ext uri="{BB962C8B-B14F-4D97-AF65-F5344CB8AC3E}">
        <p14:creationId xmlns:p14="http://schemas.microsoft.com/office/powerpoint/2010/main" val="3266716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87716" y="560290"/>
            <a:ext cx="10012100" cy="1175267"/>
          </a:xfrm>
        </p:spPr>
        <p:txBody>
          <a:bodyPr>
            <a:normAutofit fontScale="90000"/>
          </a:bodyPr>
          <a:lstStyle/>
          <a:p>
            <a:r>
              <a:rPr lang="en-US" dirty="0"/>
              <a:t>Why Measure for Improvement?</a:t>
            </a:r>
            <a:br>
              <a:rPr lang="en-US" dirty="0"/>
            </a:br>
            <a:endParaRPr lang="en-US" dirty="0"/>
          </a:p>
        </p:txBody>
      </p:sp>
      <p:sp>
        <p:nvSpPr>
          <p:cNvPr id="6" name="Text Placeholder 5"/>
          <p:cNvSpPr>
            <a:spLocks noGrp="1"/>
          </p:cNvSpPr>
          <p:nvPr>
            <p:ph type="body" sz="quarter" idx="13"/>
          </p:nvPr>
        </p:nvSpPr>
        <p:spPr>
          <a:xfrm>
            <a:off x="1770017" y="1837441"/>
            <a:ext cx="8915400" cy="1324729"/>
          </a:xfrm>
        </p:spPr>
        <p:txBody>
          <a:bodyPr/>
          <a:lstStyle/>
          <a:p>
            <a:r>
              <a:rPr lang="en-US" sz="4000" i="1" dirty="0"/>
              <a:t>‘All improvement involves change, not all changes are improvements’</a:t>
            </a:r>
            <a:endParaRPr lang="en-US" sz="4000" dirty="0"/>
          </a:p>
        </p:txBody>
      </p:sp>
      <p:sp>
        <p:nvSpPr>
          <p:cNvPr id="5" name="Text Placeholder 4"/>
          <p:cNvSpPr>
            <a:spLocks noGrp="1"/>
          </p:cNvSpPr>
          <p:nvPr>
            <p:ph type="body" sz="half" idx="2"/>
          </p:nvPr>
        </p:nvSpPr>
        <p:spPr>
          <a:xfrm>
            <a:off x="4996832" y="3365937"/>
            <a:ext cx="5688585" cy="729622"/>
          </a:xfrm>
        </p:spPr>
        <p:txBody>
          <a:bodyPr/>
          <a:lstStyle/>
          <a:p>
            <a:r>
              <a:rPr lang="en-US" dirty="0" err="1"/>
              <a:t>Batalden</a:t>
            </a:r>
            <a:r>
              <a:rPr lang="en-US" dirty="0"/>
              <a:t> &amp; Davidoff </a:t>
            </a:r>
            <a:r>
              <a:rPr lang="en-US" dirty="0" err="1"/>
              <a:t>Qual</a:t>
            </a:r>
            <a:r>
              <a:rPr lang="en-US" dirty="0"/>
              <a:t> </a:t>
            </a:r>
            <a:r>
              <a:rPr lang="en-US" dirty="0" err="1"/>
              <a:t>Saf</a:t>
            </a:r>
            <a:r>
              <a:rPr lang="en-US" dirty="0"/>
              <a:t> Health Care. (2007)</a:t>
            </a:r>
          </a:p>
          <a:p>
            <a:endParaRPr lang="en-US" dirty="0"/>
          </a:p>
        </p:txBody>
      </p:sp>
      <p:sp>
        <p:nvSpPr>
          <p:cNvPr id="7" name="Text Placeholder 5"/>
          <p:cNvSpPr txBox="1">
            <a:spLocks/>
          </p:cNvSpPr>
          <p:nvPr/>
        </p:nvSpPr>
        <p:spPr>
          <a:xfrm>
            <a:off x="1901225" y="4574796"/>
            <a:ext cx="8915400" cy="1324729"/>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Tx/>
              <a:buNone/>
              <a:defRPr sz="240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FontTx/>
              <a:buNone/>
              <a:defRPr sz="16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Tx/>
              <a:buNone/>
              <a:defRPr sz="14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Tx/>
              <a:buNone/>
              <a:defRPr sz="12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Tx/>
              <a:buNone/>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4000" i="1" dirty="0"/>
              <a:t>‘Seek Usefulness, not perfection in Measurement’</a:t>
            </a:r>
            <a:endParaRPr lang="en-US" sz="4000" dirty="0"/>
          </a:p>
        </p:txBody>
      </p:sp>
      <p:sp>
        <p:nvSpPr>
          <p:cNvPr id="9" name="Text Placeholder 4"/>
          <p:cNvSpPr txBox="1">
            <a:spLocks/>
          </p:cNvSpPr>
          <p:nvPr/>
        </p:nvSpPr>
        <p:spPr>
          <a:xfrm>
            <a:off x="5519926" y="6128378"/>
            <a:ext cx="5688585" cy="72962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None/>
              <a:defRPr lang="en-US" sz="1800" kern="1200">
                <a:solidFill>
                  <a:schemeClr val="tx1">
                    <a:lumMod val="65000"/>
                    <a:lumOff val="3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Nelson et al., Building Measurement and Data Collection into Medical Practice. (1998)</a:t>
            </a:r>
          </a:p>
          <a:p>
            <a:endParaRPr lang="en-US" dirty="0"/>
          </a:p>
        </p:txBody>
      </p:sp>
    </p:spTree>
    <p:extLst>
      <p:ext uri="{BB962C8B-B14F-4D97-AF65-F5344CB8AC3E}">
        <p14:creationId xmlns:p14="http://schemas.microsoft.com/office/powerpoint/2010/main" val="3594834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quot;Thank you&quot; Goes a Long Way - FAMVIN News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596900"/>
            <a:ext cx="10058400" cy="4203699"/>
          </a:xfrm>
          <a:prstGeom prst="rect">
            <a:avLst/>
          </a:prstGeom>
        </p:spPr>
      </p:pic>
    </p:spTree>
    <p:extLst>
      <p:ext uri="{BB962C8B-B14F-4D97-AF65-F5344CB8AC3E}">
        <p14:creationId xmlns:p14="http://schemas.microsoft.com/office/powerpoint/2010/main" val="349442586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tx1"/>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782" y="1"/>
            <a:ext cx="10606870" cy="1252727"/>
          </a:xfrm>
        </p:spPr>
        <p:txBody>
          <a:bodyPr anchor="ctr">
            <a:normAutofit/>
          </a:bodyPr>
          <a:lstStyle/>
          <a:p>
            <a:pPr algn="ctr"/>
            <a:r>
              <a:rPr lang="en-IE" dirty="0">
                <a:solidFill>
                  <a:schemeClr val="bg1"/>
                </a:solidFill>
                <a:cs typeface="Arial" panose="020B0604020202020204" pitchFamily="34" charset="0"/>
              </a:rPr>
              <a:t>What is Quality Improvement</a:t>
            </a:r>
            <a:r>
              <a:rPr lang="en-IE" dirty="0">
                <a:cs typeface="Arial" panose="020B0604020202020204" pitchFamily="34" charset="0"/>
              </a:rPr>
              <a:t> </a:t>
            </a:r>
            <a:r>
              <a:rPr lang="en-IE" dirty="0">
                <a:solidFill>
                  <a:schemeClr val="bg1"/>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343665" y="855445"/>
            <a:ext cx="4853977" cy="5456080"/>
          </a:xfrm>
        </p:spPr>
        <p:txBody>
          <a:bodyPr anchor="ctr">
            <a:normAutofit fontScale="25000" lnSpcReduction="20000"/>
          </a:bodyPr>
          <a:lstStyle/>
          <a:p>
            <a:pPr marL="0" indent="0">
              <a:buNone/>
            </a:pPr>
            <a:endParaRPr lang="en-IE" sz="1100" b="1" dirty="0">
              <a:solidFill>
                <a:schemeClr val="tx1">
                  <a:alpha val="60000"/>
                </a:schemeClr>
              </a:solidFill>
            </a:endParaRPr>
          </a:p>
          <a:p>
            <a:pPr marL="0" indent="0">
              <a:buNone/>
            </a:pPr>
            <a:endParaRPr lang="en-US" sz="7200" b="1" i="1" dirty="0">
              <a:solidFill>
                <a:schemeClr val="tx1">
                  <a:alpha val="60000"/>
                </a:schemeClr>
              </a:solidFill>
              <a:latin typeface="Arial" panose="020B0604020202020204" pitchFamily="34" charset="0"/>
              <a:cs typeface="Arial" panose="020B0604020202020204" pitchFamily="34" charset="0"/>
            </a:endParaRPr>
          </a:p>
          <a:p>
            <a:pPr marL="0" indent="0">
              <a:buNone/>
            </a:pPr>
            <a:endParaRPr lang="en-US" sz="9600" b="1" i="1" dirty="0">
              <a:solidFill>
                <a:schemeClr val="tx1">
                  <a:alpha val="60000"/>
                </a:schemeClr>
              </a:solidFill>
              <a:latin typeface="Arial" panose="020B0604020202020204" pitchFamily="34" charset="0"/>
              <a:cs typeface="Arial" panose="020B0604020202020204" pitchFamily="34" charset="0"/>
            </a:endParaRPr>
          </a:p>
          <a:p>
            <a:pPr marL="0" indent="0">
              <a:buNone/>
            </a:pPr>
            <a:r>
              <a:rPr lang="en-US" sz="9600" b="1" i="1" dirty="0">
                <a:solidFill>
                  <a:schemeClr val="bg1">
                    <a:alpha val="60000"/>
                  </a:schemeClr>
                </a:solidFill>
                <a:latin typeface="Arial" panose="020B0604020202020204" pitchFamily="34" charset="0"/>
                <a:cs typeface="Arial" panose="020B0604020202020204" pitchFamily="34" charset="0"/>
              </a:rPr>
              <a:t>Definition-</a:t>
            </a:r>
            <a:endParaRPr lang="en-US" sz="9600" i="1" dirty="0">
              <a:solidFill>
                <a:schemeClr val="bg1">
                  <a:alpha val="60000"/>
                </a:schemeClr>
              </a:solidFill>
              <a:latin typeface="Arial" panose="020B0604020202020204" pitchFamily="34" charset="0"/>
              <a:cs typeface="Arial" panose="020B0604020202020204" pitchFamily="34" charset="0"/>
            </a:endParaRPr>
          </a:p>
          <a:p>
            <a:pPr marL="0" indent="0">
              <a:buNone/>
            </a:pPr>
            <a:r>
              <a:rPr lang="en-US" sz="9600" i="1" dirty="0">
                <a:solidFill>
                  <a:schemeClr val="bg1">
                    <a:alpha val="60000"/>
                  </a:schemeClr>
                </a:solidFill>
                <a:latin typeface="Arial" panose="020B0604020202020204" pitchFamily="34" charset="0"/>
                <a:cs typeface="Arial" panose="020B0604020202020204" pitchFamily="34" charset="0"/>
              </a:rPr>
              <a:t>Combined and </a:t>
            </a:r>
            <a:r>
              <a:rPr lang="en-US" sz="9600" b="1" i="1" dirty="0">
                <a:solidFill>
                  <a:schemeClr val="bg1">
                    <a:alpha val="60000"/>
                  </a:schemeClr>
                </a:solidFill>
                <a:latin typeface="Arial" panose="020B0604020202020204" pitchFamily="34" charset="0"/>
                <a:cs typeface="Arial" panose="020B0604020202020204" pitchFamily="34" charset="0"/>
              </a:rPr>
              <a:t>unceasing efforts of everyone</a:t>
            </a:r>
            <a:r>
              <a:rPr lang="en-US" sz="9600" i="1" dirty="0">
                <a:solidFill>
                  <a:schemeClr val="bg1">
                    <a:alpha val="60000"/>
                  </a:schemeClr>
                </a:solidFill>
                <a:latin typeface="Arial" panose="020B0604020202020204" pitchFamily="34" charset="0"/>
                <a:cs typeface="Arial" panose="020B0604020202020204" pitchFamily="34" charset="0"/>
              </a:rPr>
              <a:t>: healthcare professionals, patients and their families, researchers, commissioners, providers, and educators, </a:t>
            </a:r>
            <a:r>
              <a:rPr lang="en-US" sz="9600" b="1" i="1" dirty="0">
                <a:solidFill>
                  <a:schemeClr val="bg1">
                    <a:alpha val="60000"/>
                  </a:schemeClr>
                </a:solidFill>
                <a:latin typeface="Arial" panose="020B0604020202020204" pitchFamily="34" charset="0"/>
                <a:cs typeface="Arial" panose="020B0604020202020204" pitchFamily="34" charset="0"/>
              </a:rPr>
              <a:t>to make the changes </a:t>
            </a:r>
            <a:r>
              <a:rPr lang="en-US" sz="9600" i="1" dirty="0">
                <a:solidFill>
                  <a:schemeClr val="bg1">
                    <a:alpha val="60000"/>
                  </a:schemeClr>
                </a:solidFill>
                <a:latin typeface="Arial" panose="020B0604020202020204" pitchFamily="34" charset="0"/>
                <a:cs typeface="Arial" panose="020B0604020202020204" pitchFamily="34" charset="0"/>
              </a:rPr>
              <a:t>that will lead to:</a:t>
            </a:r>
          </a:p>
          <a:p>
            <a:pPr marL="0" indent="0">
              <a:buNone/>
            </a:pPr>
            <a:endParaRPr lang="en-IE" sz="9600" dirty="0">
              <a:solidFill>
                <a:schemeClr val="bg1">
                  <a:alpha val="60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n-IE" sz="9600" i="1" dirty="0">
                <a:solidFill>
                  <a:schemeClr val="bg1">
                    <a:alpha val="60000"/>
                  </a:schemeClr>
                </a:solidFill>
                <a:latin typeface="Arial" panose="020B0604020202020204" pitchFamily="34" charset="0"/>
                <a:cs typeface="Arial" panose="020B0604020202020204" pitchFamily="34" charset="0"/>
              </a:rPr>
              <a:t>better patient </a:t>
            </a:r>
            <a:r>
              <a:rPr lang="en-IE" sz="9600" b="1" i="1" dirty="0">
                <a:solidFill>
                  <a:schemeClr val="bg1">
                    <a:alpha val="60000"/>
                  </a:schemeClr>
                </a:solidFill>
                <a:latin typeface="Arial" panose="020B0604020202020204" pitchFamily="34" charset="0"/>
                <a:cs typeface="Arial" panose="020B0604020202020204" pitchFamily="34" charset="0"/>
              </a:rPr>
              <a:t>outcomes,</a:t>
            </a:r>
            <a:r>
              <a:rPr lang="en-IE" sz="9600" i="1" dirty="0">
                <a:solidFill>
                  <a:schemeClr val="bg1">
                    <a:alpha val="60000"/>
                  </a:schemeClr>
                </a:solidFill>
                <a:latin typeface="Arial" panose="020B0604020202020204" pitchFamily="34" charset="0"/>
                <a:cs typeface="Arial" panose="020B0604020202020204" pitchFamily="34" charset="0"/>
              </a:rPr>
              <a:t> </a:t>
            </a:r>
            <a:endParaRPr lang="en-IE" sz="9600" dirty="0">
              <a:solidFill>
                <a:schemeClr val="bg1">
                  <a:alpha val="60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n-IE" sz="9600" i="1" dirty="0">
                <a:solidFill>
                  <a:schemeClr val="bg1">
                    <a:alpha val="60000"/>
                  </a:schemeClr>
                </a:solidFill>
                <a:latin typeface="Arial" panose="020B0604020202020204" pitchFamily="34" charset="0"/>
                <a:cs typeface="Arial" panose="020B0604020202020204" pitchFamily="34" charset="0"/>
              </a:rPr>
              <a:t>better </a:t>
            </a:r>
            <a:r>
              <a:rPr lang="en-IE" sz="9600" b="1" dirty="0">
                <a:solidFill>
                  <a:schemeClr val="bg1">
                    <a:alpha val="60000"/>
                  </a:schemeClr>
                </a:solidFill>
                <a:latin typeface="Arial" panose="020B0604020202020204" pitchFamily="34" charset="0"/>
                <a:cs typeface="Arial" panose="020B0604020202020204" pitchFamily="34" charset="0"/>
              </a:rPr>
              <a:t>experience of care</a:t>
            </a:r>
            <a:r>
              <a:rPr lang="en-IE" sz="9600" i="1" dirty="0">
                <a:solidFill>
                  <a:schemeClr val="bg1">
                    <a:alpha val="60000"/>
                  </a:schemeClr>
                </a:solidFill>
                <a:latin typeface="Arial" panose="020B0604020202020204" pitchFamily="34" charset="0"/>
                <a:cs typeface="Arial" panose="020B0604020202020204" pitchFamily="34" charset="0"/>
              </a:rPr>
              <a:t>, and</a:t>
            </a:r>
            <a:endParaRPr lang="en-IE" sz="9600" dirty="0">
              <a:solidFill>
                <a:schemeClr val="bg1">
                  <a:alpha val="6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IE" sz="9600" i="1" dirty="0">
                <a:solidFill>
                  <a:schemeClr val="bg1">
                    <a:alpha val="60000"/>
                  </a:schemeClr>
                </a:solidFill>
                <a:latin typeface="Arial" panose="020B0604020202020204" pitchFamily="34" charset="0"/>
                <a:cs typeface="Arial" panose="020B0604020202020204" pitchFamily="34" charset="0"/>
              </a:rPr>
              <a:t>continued development and supporting of staff in delivering quality care” </a:t>
            </a:r>
          </a:p>
          <a:p>
            <a:r>
              <a:rPr lang="en-US" sz="8000" dirty="0">
                <a:solidFill>
                  <a:schemeClr val="bg1">
                    <a:alpha val="60000"/>
                  </a:schemeClr>
                </a:solidFill>
                <a:latin typeface="Arial" panose="020B0604020202020204" pitchFamily="34" charset="0"/>
                <a:cs typeface="Arial" panose="020B0604020202020204" pitchFamily="34" charset="0"/>
              </a:rPr>
              <a:t>( </a:t>
            </a:r>
            <a:r>
              <a:rPr lang="en-US" sz="8000" dirty="0" err="1">
                <a:solidFill>
                  <a:schemeClr val="bg1">
                    <a:alpha val="60000"/>
                  </a:schemeClr>
                </a:solidFill>
                <a:latin typeface="Arial" panose="020B0604020202020204" pitchFamily="34" charset="0"/>
                <a:cs typeface="Arial" panose="020B0604020202020204" pitchFamily="34" charset="0"/>
              </a:rPr>
              <a:t>Batalden</a:t>
            </a:r>
            <a:r>
              <a:rPr lang="en-US" sz="8000" dirty="0">
                <a:solidFill>
                  <a:schemeClr val="bg1">
                    <a:alpha val="60000"/>
                  </a:schemeClr>
                </a:solidFill>
                <a:latin typeface="Arial" panose="020B0604020202020204" pitchFamily="34" charset="0"/>
                <a:cs typeface="Arial" panose="020B0604020202020204" pitchFamily="34" charset="0"/>
              </a:rPr>
              <a:t> and Davidoff 2007)</a:t>
            </a:r>
          </a:p>
          <a:p>
            <a:endParaRPr lang="en-IE" sz="2400" i="1" dirty="0">
              <a:solidFill>
                <a:schemeClr val="tx1">
                  <a:alpha val="60000"/>
                </a:schemeClr>
              </a:solidFill>
              <a:latin typeface="Arial" panose="020B0604020202020204" pitchFamily="34" charset="0"/>
              <a:cs typeface="Arial" panose="020B0604020202020204" pitchFamily="34" charset="0"/>
            </a:endParaRPr>
          </a:p>
          <a:p>
            <a:endParaRPr lang="en-IE" sz="2400" i="1" dirty="0">
              <a:solidFill>
                <a:schemeClr val="tx1">
                  <a:alpha val="60000"/>
                </a:schemeClr>
              </a:solidFill>
              <a:latin typeface="Arial" panose="020B0604020202020204" pitchFamily="34" charset="0"/>
              <a:cs typeface="Arial" panose="020B0604020202020204" pitchFamily="34" charset="0"/>
            </a:endParaRPr>
          </a:p>
          <a:p>
            <a:pPr lvl="0"/>
            <a:endParaRPr lang="en-IE" sz="1100" dirty="0">
              <a:solidFill>
                <a:schemeClr val="tx1">
                  <a:alpha val="60000"/>
                </a:schemeClr>
              </a:solidFill>
            </a:endParaRPr>
          </a:p>
          <a:p>
            <a:pPr marL="0" indent="0">
              <a:buNone/>
            </a:pPr>
            <a:endParaRPr lang="en-US" sz="1100" dirty="0">
              <a:solidFill>
                <a:schemeClr val="tx1">
                  <a:alpha val="60000"/>
                </a:schemeClr>
              </a:solidFill>
            </a:endParaRPr>
          </a:p>
          <a:p>
            <a:pPr marL="0" indent="0">
              <a:buNone/>
            </a:pPr>
            <a:r>
              <a:rPr lang="en-US" sz="1100" dirty="0">
                <a:solidFill>
                  <a:schemeClr val="tx1">
                    <a:alpha val="60000"/>
                  </a:schemeClr>
                </a:solidFill>
              </a:rPr>
              <a:t>			</a:t>
            </a:r>
            <a:endParaRPr lang="en-IE" sz="1100" dirty="0">
              <a:solidFill>
                <a:schemeClr val="tx1">
                  <a:alpha val="60000"/>
                </a:schemeClr>
              </a:solidFill>
            </a:endParaRPr>
          </a:p>
        </p:txBody>
      </p:sp>
      <p:sp>
        <p:nvSpPr>
          <p:cNvPr id="5" name="TextBox 4">
            <a:extLst>
              <a:ext uri="{FF2B5EF4-FFF2-40B4-BE49-F238E27FC236}">
                <a16:creationId xmlns="" xmlns:a16="http://schemas.microsoft.com/office/drawing/2014/main" id="{4C50BDFE-B1F6-453A-9893-1E9D6B123CA6}"/>
              </a:ext>
            </a:extLst>
          </p:cNvPr>
          <p:cNvSpPr txBox="1"/>
          <p:nvPr/>
        </p:nvSpPr>
        <p:spPr>
          <a:xfrm>
            <a:off x="498764" y="5834351"/>
            <a:ext cx="1091460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graphicFrame>
        <p:nvGraphicFramePr>
          <p:cNvPr id="4" name="Diagram 3">
            <a:extLst>
              <a:ext uri="{FF2B5EF4-FFF2-40B4-BE49-F238E27FC236}">
                <a16:creationId xmlns="" xmlns:a16="http://schemas.microsoft.com/office/drawing/2014/main" id="{B2BFBF93-B138-4E29-B644-6C4F4138E9CE}"/>
              </a:ext>
            </a:extLst>
          </p:cNvPr>
          <p:cNvGraphicFramePr/>
          <p:nvPr>
            <p:extLst>
              <p:ext uri="{D42A27DB-BD31-4B8C-83A1-F6EECF244321}">
                <p14:modId xmlns:p14="http://schemas.microsoft.com/office/powerpoint/2010/main" val="2322846590"/>
              </p:ext>
            </p:extLst>
          </p:nvPr>
        </p:nvGraphicFramePr>
        <p:xfrm>
          <a:off x="5585227" y="949318"/>
          <a:ext cx="5828146" cy="5464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7D5F7DC0-CC1F-40A7-80DC-DCE82E56BE14}"/>
              </a:ext>
            </a:extLst>
          </p:cNvPr>
          <p:cNvSpPr txBox="1"/>
          <p:nvPr/>
        </p:nvSpPr>
        <p:spPr>
          <a:xfrm>
            <a:off x="7721601" y="3559199"/>
            <a:ext cx="183803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bg1"/>
                </a:solidFill>
                <a:effectLst/>
                <a:uLnTx/>
                <a:uFillTx/>
                <a:latin typeface="Arial Rounded MT Bold" panose="020F0704030504030204" pitchFamily="34" charset="0"/>
                <a:ea typeface="+mn-ea"/>
                <a:cs typeface="+mn-cs"/>
              </a:rPr>
              <a:t>Effort of everyone in healthcare to make change</a:t>
            </a:r>
            <a:endParaRPr kumimoji="0" lang="en-IE" sz="1800" b="0" i="1" u="none" strike="noStrike" kern="1200" cap="none" spc="0" normalizeH="0" baseline="0" noProof="0" dirty="0">
              <a:ln>
                <a:noFill/>
              </a:ln>
              <a:solidFill>
                <a:schemeClr val="bg1"/>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34607596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74384472"/>
              </p:ext>
            </p:extLst>
          </p:nvPr>
        </p:nvGraphicFramePr>
        <p:xfrm>
          <a:off x="643772" y="1512020"/>
          <a:ext cx="5073855" cy="446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us 5"/>
          <p:cNvSpPr/>
          <p:nvPr/>
        </p:nvSpPr>
        <p:spPr>
          <a:xfrm>
            <a:off x="5717628" y="2627148"/>
            <a:ext cx="1051034" cy="127219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1"/>
          <p:cNvSpPr/>
          <p:nvPr/>
        </p:nvSpPr>
        <p:spPr>
          <a:xfrm>
            <a:off x="643773" y="295962"/>
            <a:ext cx="7252306" cy="523220"/>
          </a:xfrm>
          <a:prstGeom prst="rect">
            <a:avLst/>
          </a:prstGeom>
        </p:spPr>
        <p:txBody>
          <a:bodyPr wrap="none">
            <a:spAutoFit/>
          </a:bodyPr>
          <a:lstStyle/>
          <a:p>
            <a:r>
              <a:rPr lang="en-IE" sz="2800" b="1" dirty="0">
                <a:latin typeface="Arial Rounded MT Bold" panose="020F0704030504030204" pitchFamily="34" charset="0"/>
                <a:cs typeface="Arial" panose="020B0604020202020204" pitchFamily="34" charset="0"/>
              </a:rPr>
              <a:t>What is required for Quality Improvement</a:t>
            </a:r>
            <a:endParaRPr lang="en-IE" sz="2800" dirty="0">
              <a:latin typeface="Arial Rounded MT Bold" panose="020F0704030504030204" pitchFamily="34" charset="0"/>
            </a:endParaRPr>
          </a:p>
        </p:txBody>
      </p:sp>
      <p:pic>
        <p:nvPicPr>
          <p:cNvPr id="7" name="Picture 2" descr="Picture 2"/>
          <p:cNvPicPr>
            <a:picLocks noChangeAspect="1"/>
          </p:cNvPicPr>
          <p:nvPr/>
        </p:nvPicPr>
        <p:blipFill>
          <a:blip r:embed="rId8"/>
          <a:stretch>
            <a:fillRect/>
          </a:stretch>
        </p:blipFill>
        <p:spPr>
          <a:xfrm>
            <a:off x="7260234" y="1512020"/>
            <a:ext cx="3704099" cy="4600913"/>
          </a:xfrm>
          <a:prstGeom prst="rect">
            <a:avLst/>
          </a:prstGeom>
          <a:ln w="12700">
            <a:miter lim="400000"/>
          </a:ln>
        </p:spPr>
      </p:pic>
      <p:sp>
        <p:nvSpPr>
          <p:cNvPr id="4" name="Oval 3"/>
          <p:cNvSpPr/>
          <p:nvPr/>
        </p:nvSpPr>
        <p:spPr>
          <a:xfrm>
            <a:off x="957409" y="2360428"/>
            <a:ext cx="4114321" cy="13503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7804298" y="2169042"/>
            <a:ext cx="3160035" cy="7868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2310494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5974" y="306676"/>
            <a:ext cx="11192808" cy="646331"/>
          </a:xfrm>
          <a:prstGeom prst="rect">
            <a:avLst/>
          </a:prstGeom>
        </p:spPr>
        <p:txBody>
          <a:bodyPr wrap="none">
            <a:spAutoFit/>
          </a:bodyPr>
          <a:lstStyle/>
          <a:p>
            <a:r>
              <a:rPr lang="en-IE" sz="3600" dirty="0">
                <a:latin typeface="Arial Rounded MT Bold" panose="020F0704030504030204" pitchFamily="34" charset="0"/>
              </a:rPr>
              <a:t>The Importance of measurement in improvement </a:t>
            </a:r>
          </a:p>
        </p:txBody>
      </p:sp>
      <p:pic>
        <p:nvPicPr>
          <p:cNvPr id="3" name="Picture 2"/>
          <p:cNvPicPr/>
          <p:nvPr/>
        </p:nvPicPr>
        <p:blipFill rotWithShape="1">
          <a:blip r:embed="rId2"/>
          <a:srcRect l="33872" t="39712" r="27952" b="11841"/>
          <a:stretch/>
        </p:blipFill>
        <p:spPr bwMode="auto">
          <a:xfrm>
            <a:off x="345974" y="1742172"/>
            <a:ext cx="6228081" cy="4591249"/>
          </a:xfrm>
          <a:prstGeom prst="rect">
            <a:avLst/>
          </a:prstGeom>
          <a:ln w="38100">
            <a:solidFill>
              <a:srgbClr val="7030A0"/>
            </a:solidFill>
          </a:ln>
          <a:extLst>
            <a:ext uri="{53640926-AAD7-44d8-BBD7-CCE9431645EC}">
              <a14:shadowObscured xmlns:a14="http://schemas.microsoft.com/office/drawing/2010/main"/>
            </a:ext>
          </a:extLst>
        </p:spPr>
      </p:pic>
      <p:sp>
        <p:nvSpPr>
          <p:cNvPr id="8" name="TextBox 7"/>
          <p:cNvSpPr txBox="1"/>
          <p:nvPr/>
        </p:nvSpPr>
        <p:spPr>
          <a:xfrm>
            <a:off x="7126275" y="2060022"/>
            <a:ext cx="4475748" cy="2677656"/>
          </a:xfrm>
          <a:prstGeom prst="rect">
            <a:avLst/>
          </a:prstGeom>
          <a:noFill/>
        </p:spPr>
        <p:txBody>
          <a:bodyPr wrap="square" rtlCol="0">
            <a:spAutoFit/>
          </a:bodyPr>
          <a:lstStyle/>
          <a:p>
            <a:r>
              <a:rPr lang="en-IE" sz="2800" b="1" dirty="0"/>
              <a:t>We need to know/prove that the change has led to improvement- </a:t>
            </a:r>
          </a:p>
          <a:p>
            <a:endParaRPr lang="en-IE" sz="2800" b="1" dirty="0"/>
          </a:p>
          <a:p>
            <a:r>
              <a:rPr lang="en-IE" sz="2800" b="1" dirty="0"/>
              <a:t>Not just change for the sake of it.</a:t>
            </a:r>
          </a:p>
        </p:txBody>
      </p:sp>
      <p:sp>
        <p:nvSpPr>
          <p:cNvPr id="4" name="TextBox 3"/>
          <p:cNvSpPr txBox="1"/>
          <p:nvPr/>
        </p:nvSpPr>
        <p:spPr>
          <a:xfrm>
            <a:off x="7623209" y="6010255"/>
            <a:ext cx="4290959" cy="646331"/>
          </a:xfrm>
          <a:prstGeom prst="rect">
            <a:avLst/>
          </a:prstGeom>
          <a:noFill/>
        </p:spPr>
        <p:txBody>
          <a:bodyPr wrap="square" rtlCol="0">
            <a:spAutoFit/>
          </a:bodyPr>
          <a:lstStyle/>
          <a:p>
            <a:r>
              <a:rPr lang="en-IE" dirty="0"/>
              <a:t>Reference: Dr Gavin </a:t>
            </a:r>
            <a:r>
              <a:rPr lang="en-IE" dirty="0" err="1"/>
              <a:t>Lavery</a:t>
            </a:r>
            <a:r>
              <a:rPr lang="en-IE" dirty="0"/>
              <a:t>, RCSI QPS Conference March 2022</a:t>
            </a:r>
          </a:p>
        </p:txBody>
      </p:sp>
    </p:spTree>
    <p:extLst>
      <p:ext uri="{BB962C8B-B14F-4D97-AF65-F5344CB8AC3E}">
        <p14:creationId xmlns:p14="http://schemas.microsoft.com/office/powerpoint/2010/main" val="73625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48809" y="1081141"/>
            <a:ext cx="10968539" cy="5407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b="1" dirty="0"/>
          </a:p>
          <a:p>
            <a:pPr marL="0" indent="0">
              <a:buNone/>
            </a:pPr>
            <a:r>
              <a:rPr lang="en-IE" b="1" dirty="0"/>
              <a:t>Quantitative measures</a:t>
            </a:r>
            <a:r>
              <a:rPr lang="en-IE" dirty="0"/>
              <a:t> (numbers, rates, percentages etc.)</a:t>
            </a:r>
          </a:p>
          <a:p>
            <a:r>
              <a:rPr lang="en-US" altLang="en-US" i="1" dirty="0"/>
              <a:t>e.g. Number of Falls</a:t>
            </a:r>
          </a:p>
          <a:p>
            <a:r>
              <a:rPr lang="en-US" altLang="en-US" i="1" dirty="0"/>
              <a:t>e.g. DNA Percentage</a:t>
            </a:r>
          </a:p>
          <a:p>
            <a:pPr marL="0" indent="0">
              <a:buFont typeface="Arial" panose="020B0604020202020204" pitchFamily="34" charset="0"/>
              <a:buNone/>
            </a:pPr>
            <a:r>
              <a:rPr lang="en-US" altLang="en-US" i="1" dirty="0"/>
              <a:t>  </a:t>
            </a:r>
          </a:p>
          <a:p>
            <a:pPr marL="0" indent="0">
              <a:buFont typeface="Arial" panose="020B0604020202020204" pitchFamily="34" charset="0"/>
              <a:buNone/>
            </a:pPr>
            <a:endParaRPr lang="en-US" altLang="en-US" i="1" dirty="0"/>
          </a:p>
          <a:p>
            <a:pPr marL="0" indent="0">
              <a:buNone/>
            </a:pPr>
            <a:r>
              <a:rPr lang="en-IE" b="1" dirty="0"/>
              <a:t>Qualitative measures</a:t>
            </a:r>
            <a:r>
              <a:rPr lang="en-IE" dirty="0"/>
              <a:t> (what people say, observations etc.)</a:t>
            </a:r>
          </a:p>
          <a:p>
            <a:r>
              <a:rPr lang="en-IE" i="1" dirty="0"/>
              <a:t>e.g. Experience of service users</a:t>
            </a:r>
          </a:p>
          <a:p>
            <a:r>
              <a:rPr lang="en-IE" i="1" dirty="0"/>
              <a:t>e.g. findings following analysis of an incident</a:t>
            </a:r>
            <a:endParaRPr lang="en-IE" dirty="0"/>
          </a:p>
        </p:txBody>
      </p:sp>
      <p:sp>
        <p:nvSpPr>
          <p:cNvPr id="3" name="AutoShape 5"/>
          <p:cNvSpPr txBox="1">
            <a:spLocks noChangeArrowheads="1"/>
          </p:cNvSpPr>
          <p:nvPr/>
        </p:nvSpPr>
        <p:spPr>
          <a:xfrm>
            <a:off x="608900" y="141377"/>
            <a:ext cx="10972800" cy="851854"/>
          </a:xfrm>
          <a:prstGeom prst="roundRect">
            <a:avLst>
              <a:gd name="adj" fmla="val 21667"/>
            </a:avLst>
          </a:prstGeom>
          <a:noFill/>
          <a:extLst>
            <a:ext uri="{91240B29-F687-4f45-9708-019B960494DF}">
              <a14:hiddenLine xmlns:a14="http://schemas.microsoft.com/office/drawing/2010/main" w="9525">
                <a:solidFill>
                  <a:schemeClr val="tx1"/>
                </a:solidFill>
                <a:round/>
                <a:headEnd/>
                <a:tailEnd/>
              </a14:hiddenLine>
            </a:ext>
          </a:extLst>
        </p:spPr>
        <p:txBody>
          <a:bodyPr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solidFill>
                  <a:schemeClr val="accent1">
                    <a:lumMod val="75000"/>
                  </a:schemeClr>
                </a:solidFill>
              </a:rPr>
              <a:t>Types of Measurement</a:t>
            </a:r>
          </a:p>
        </p:txBody>
      </p:sp>
    </p:spTree>
    <p:extLst>
      <p:ext uri="{BB962C8B-B14F-4D97-AF65-F5344CB8AC3E}">
        <p14:creationId xmlns:p14="http://schemas.microsoft.com/office/powerpoint/2010/main" val="398312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878864-6819-424E-92B0-B43D59CF84B0}"/>
              </a:ext>
            </a:extLst>
          </p:cNvPr>
          <p:cNvSpPr>
            <a:spLocks noGrp="1"/>
          </p:cNvSpPr>
          <p:nvPr>
            <p:ph type="title"/>
          </p:nvPr>
        </p:nvSpPr>
        <p:spPr>
          <a:xfrm>
            <a:off x="264037" y="14370"/>
            <a:ext cx="10515600" cy="1267892"/>
          </a:xfrm>
        </p:spPr>
        <p:txBody>
          <a:bodyPr>
            <a:normAutofit fontScale="90000"/>
          </a:bodyPr>
          <a:lstStyle/>
          <a:p>
            <a:r>
              <a:rPr lang="en-IE" sz="3600" dirty="0">
                <a:latin typeface="Arial Rounded MT Bold" panose="020F0704030504030204" pitchFamily="34" charset="0"/>
              </a:rPr>
              <a:t/>
            </a:r>
            <a:br>
              <a:rPr lang="en-IE" sz="3600" dirty="0">
                <a:latin typeface="Arial Rounded MT Bold" panose="020F0704030504030204" pitchFamily="34" charset="0"/>
              </a:rPr>
            </a:br>
            <a:r>
              <a:rPr lang="en-IE" sz="3100" dirty="0"/>
              <a:t>How will you know the change has led to improvement-</a:t>
            </a:r>
            <a:r>
              <a:rPr lang="en-IE" sz="4400" dirty="0">
                <a:solidFill>
                  <a:srgbClr val="FF0000"/>
                </a:solidFill>
              </a:rPr>
              <a:t/>
            </a:r>
            <a:br>
              <a:rPr lang="en-IE" sz="4400" dirty="0">
                <a:solidFill>
                  <a:srgbClr val="FF0000"/>
                </a:solidFill>
              </a:rPr>
            </a:br>
            <a:endParaRPr lang="en-I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73780666"/>
              </p:ext>
            </p:extLst>
          </p:nvPr>
        </p:nvGraphicFramePr>
        <p:xfrm>
          <a:off x="609600" y="1208690"/>
          <a:ext cx="10972800" cy="5420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64037" y="2000825"/>
            <a:ext cx="3843282" cy="923330"/>
          </a:xfrm>
          <a:prstGeom prst="rect">
            <a:avLst/>
          </a:prstGeom>
          <a:noFill/>
        </p:spPr>
        <p:txBody>
          <a:bodyPr wrap="square" rtlCol="0">
            <a:spAutoFit/>
          </a:bodyPr>
          <a:lstStyle/>
          <a:p>
            <a:r>
              <a:rPr lang="en-IE" b="1" dirty="0"/>
              <a:t>To determine if improvement has been achieved , there needs to be measurement.</a:t>
            </a:r>
          </a:p>
        </p:txBody>
      </p:sp>
    </p:spTree>
    <p:extLst>
      <p:ext uri="{BB962C8B-B14F-4D97-AF65-F5344CB8AC3E}">
        <p14:creationId xmlns:p14="http://schemas.microsoft.com/office/powerpoint/2010/main" val="378183214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72092" y="119516"/>
            <a:ext cx="7422889" cy="976312"/>
          </a:xfrm>
        </p:spPr>
        <p:txBody>
          <a:bodyPr>
            <a:noAutofit/>
          </a:bodyPr>
          <a:lstStyle/>
          <a:p>
            <a:r>
              <a:rPr lang="en-IE" sz="4800" dirty="0">
                <a:latin typeface="Arial Rounded MT Bold" panose="020F0704030504030204" pitchFamily="34" charset="0"/>
              </a:rPr>
              <a:t>Measurement Plan</a:t>
            </a:r>
            <a:endParaRPr lang="en-US" sz="4800" dirty="0">
              <a:latin typeface="Arial Rounded MT Bold" panose="020F0704030504030204" pitchFamily="34" charset="0"/>
            </a:endParaRPr>
          </a:p>
        </p:txBody>
      </p:sp>
      <p:graphicFrame>
        <p:nvGraphicFramePr>
          <p:cNvPr id="9" name="Content Placeholder 2">
            <a:extLst>
              <a:ext uri="{FF2B5EF4-FFF2-40B4-BE49-F238E27FC236}">
                <a16:creationId xmlns="" xmlns:a16="http://schemas.microsoft.com/office/drawing/2014/main" id="{7F2FE74B-7D9D-49EC-A984-C5557FB85851}"/>
              </a:ext>
            </a:extLst>
          </p:cNvPr>
          <p:cNvGraphicFramePr>
            <a:graphicFrameLocks noGrp="1"/>
          </p:cNvGraphicFramePr>
          <p:nvPr>
            <p:ph idx="1"/>
            <p:extLst>
              <p:ext uri="{D42A27DB-BD31-4B8C-83A1-F6EECF244321}">
                <p14:modId xmlns:p14="http://schemas.microsoft.com/office/powerpoint/2010/main" val="2267895013"/>
              </p:ext>
            </p:extLst>
          </p:nvPr>
        </p:nvGraphicFramePr>
        <p:xfrm>
          <a:off x="692331" y="1447788"/>
          <a:ext cx="5460275" cy="429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 xmlns:a16="http://schemas.microsoft.com/office/drawing/2014/main" id="{0134CA76-2F35-4384-B167-EB0402ECA8D0}"/>
              </a:ext>
            </a:extLst>
          </p:cNvPr>
          <p:cNvGraphicFramePr>
            <a:graphicFrameLocks/>
          </p:cNvGraphicFramePr>
          <p:nvPr>
            <p:extLst>
              <p:ext uri="{D42A27DB-BD31-4B8C-83A1-F6EECF244321}">
                <p14:modId xmlns:p14="http://schemas.microsoft.com/office/powerpoint/2010/main" val="1684707465"/>
              </p:ext>
            </p:extLst>
          </p:nvPr>
        </p:nvGraphicFramePr>
        <p:xfrm>
          <a:off x="7486825" y="2000416"/>
          <a:ext cx="4243621" cy="36052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ight Arrow 2"/>
          <p:cNvSpPr/>
          <p:nvPr/>
        </p:nvSpPr>
        <p:spPr>
          <a:xfrm>
            <a:off x="6336390" y="3345892"/>
            <a:ext cx="966651" cy="496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14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l="30254" t="24192" r="27714" b="11294"/>
          <a:stretch/>
        </p:blipFill>
        <p:spPr bwMode="auto">
          <a:xfrm>
            <a:off x="5007935" y="1237957"/>
            <a:ext cx="7184065" cy="514357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39972" y="361507"/>
            <a:ext cx="10398642" cy="584775"/>
          </a:xfrm>
          <a:prstGeom prst="rect">
            <a:avLst/>
          </a:prstGeom>
          <a:noFill/>
        </p:spPr>
        <p:txBody>
          <a:bodyPr wrap="square" rtlCol="0">
            <a:spAutoFit/>
          </a:bodyPr>
          <a:lstStyle/>
          <a:p>
            <a:r>
              <a:rPr lang="en-IE" sz="3200" dirty="0">
                <a:latin typeface="Arial Rounded MT Bold" panose="020F0704030504030204" pitchFamily="34" charset="0"/>
              </a:rPr>
              <a:t>Draft Measurement Plan</a:t>
            </a:r>
          </a:p>
        </p:txBody>
      </p:sp>
      <p:sp>
        <p:nvSpPr>
          <p:cNvPr id="4" name="Rectangle 3"/>
          <p:cNvSpPr/>
          <p:nvPr/>
        </p:nvSpPr>
        <p:spPr>
          <a:xfrm>
            <a:off x="0" y="1916917"/>
            <a:ext cx="5007935" cy="3323987"/>
          </a:xfrm>
          <a:prstGeom prst="rect">
            <a:avLst/>
          </a:prstGeom>
        </p:spPr>
        <p:txBody>
          <a:bodyPr wrap="square">
            <a:spAutoFit/>
          </a:bodyPr>
          <a:lstStyle/>
          <a:p>
            <a:pPr marL="1200150" lvl="1" indent="-742950">
              <a:lnSpc>
                <a:spcPct val="150000"/>
              </a:lnSpc>
              <a:buFont typeface="+mj-lt"/>
              <a:buAutoNum type="arabicPeriod"/>
            </a:pPr>
            <a:r>
              <a:rPr lang="en-IE" sz="2000" dirty="0">
                <a:latin typeface="Arial" panose="020B0604020202020204" pitchFamily="34" charset="0"/>
                <a:cs typeface="Arial" panose="020B0604020202020204" pitchFamily="34" charset="0"/>
              </a:rPr>
              <a:t>How will data be collected</a:t>
            </a:r>
          </a:p>
          <a:p>
            <a:pPr marL="1200150" lvl="1" indent="-742950">
              <a:lnSpc>
                <a:spcPct val="150000"/>
              </a:lnSpc>
              <a:buFont typeface="+mj-lt"/>
              <a:buAutoNum type="arabicPeriod"/>
            </a:pPr>
            <a:r>
              <a:rPr lang="en-IE" sz="2000" dirty="0">
                <a:latin typeface="Arial" panose="020B0604020202020204" pitchFamily="34" charset="0"/>
                <a:cs typeface="Arial" panose="020B0604020202020204" pitchFamily="34" charset="0"/>
              </a:rPr>
              <a:t>Who is going to measure </a:t>
            </a:r>
          </a:p>
          <a:p>
            <a:pPr marL="1200150" lvl="1" indent="-742950">
              <a:lnSpc>
                <a:spcPct val="150000"/>
              </a:lnSpc>
              <a:buFont typeface="+mj-lt"/>
              <a:buAutoNum type="arabicPeriod"/>
            </a:pPr>
            <a:r>
              <a:rPr lang="en-IE" sz="2000" dirty="0">
                <a:latin typeface="Arial" panose="020B0604020202020204" pitchFamily="34" charset="0"/>
                <a:cs typeface="Arial" panose="020B0604020202020204" pitchFamily="34" charset="0"/>
              </a:rPr>
              <a:t>When are measures recorded</a:t>
            </a:r>
          </a:p>
          <a:p>
            <a:pPr marL="1200150" lvl="1" indent="-742950">
              <a:lnSpc>
                <a:spcPct val="150000"/>
              </a:lnSpc>
              <a:buFont typeface="+mj-lt"/>
              <a:buAutoNum type="arabicPeriod"/>
            </a:pPr>
            <a:r>
              <a:rPr lang="en-IE" sz="2000" dirty="0">
                <a:latin typeface="Arial" panose="020B0604020202020204" pitchFamily="34" charset="0"/>
                <a:cs typeface="Arial" panose="020B0604020202020204" pitchFamily="34" charset="0"/>
              </a:rPr>
              <a:t>Where are measures recorded</a:t>
            </a:r>
          </a:p>
          <a:p>
            <a:pPr marL="1200150" lvl="1" indent="-742950">
              <a:lnSpc>
                <a:spcPct val="150000"/>
              </a:lnSpc>
              <a:buFont typeface="+mj-lt"/>
              <a:buAutoNum type="arabicPeriod"/>
            </a:pPr>
            <a:r>
              <a:rPr lang="en-IE" sz="2000" dirty="0">
                <a:latin typeface="Arial" panose="020B0604020202020204" pitchFamily="34" charset="0"/>
                <a:cs typeface="Arial" panose="020B0604020202020204" pitchFamily="34" charset="0"/>
              </a:rPr>
              <a:t>How will the results be presented</a:t>
            </a:r>
          </a:p>
          <a:p>
            <a:pPr marL="1200150" lvl="1" indent="-742950">
              <a:lnSpc>
                <a:spcPct val="150000"/>
              </a:lnSpc>
              <a:buFont typeface="+mj-lt"/>
              <a:buAutoNum type="arabicPeriod"/>
            </a:pPr>
            <a:r>
              <a:rPr lang="en-IE" sz="2000" dirty="0">
                <a:latin typeface="Arial" panose="020B0604020202020204" pitchFamily="34" charset="0"/>
                <a:cs typeface="Arial" panose="020B0604020202020204" pitchFamily="34" charset="0"/>
              </a:rPr>
              <a:t>Who is the audience</a:t>
            </a:r>
          </a:p>
        </p:txBody>
      </p:sp>
    </p:spTree>
    <p:extLst>
      <p:ext uri="{BB962C8B-B14F-4D97-AF65-F5344CB8AC3E}">
        <p14:creationId xmlns:p14="http://schemas.microsoft.com/office/powerpoint/2010/main" val="2533990434"/>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9759155-7935-4C61-A06C-C04380D1B16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5ffc79-5abb-45fb-bbe3-803340e918e9">
      <Terms xmlns="http://schemas.microsoft.com/office/infopath/2007/PartnerControls"/>
    </lcf76f155ced4ddcb4097134ff3c332f>
    <TaxCatchAll xmlns="024bff2c-491b-41b9-b588-28f7285751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6CEC2878631045965EDB1AB72141E7" ma:contentTypeVersion="13" ma:contentTypeDescription="Create a new document." ma:contentTypeScope="" ma:versionID="866ffed8663b73ca4c14144ba766f906">
  <xsd:schema xmlns:xsd="http://www.w3.org/2001/XMLSchema" xmlns:xs="http://www.w3.org/2001/XMLSchema" xmlns:p="http://schemas.microsoft.com/office/2006/metadata/properties" xmlns:ns2="125ffc79-5abb-45fb-bbe3-803340e918e9" xmlns:ns3="024bff2c-491b-41b9-b588-28f7285751ef" targetNamespace="http://schemas.microsoft.com/office/2006/metadata/properties" ma:root="true" ma:fieldsID="417831be4139c5c79069b7eed9691b51" ns2:_="" ns3:_="">
    <xsd:import namespace="125ffc79-5abb-45fb-bbe3-803340e918e9"/>
    <xsd:import namespace="024bff2c-491b-41b9-b588-28f7285751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ffc79-5abb-45fb-bbe3-803340e91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18ae7c-5fc3-448c-af18-0d24f508cb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4bff2c-491b-41b9-b588-28f7285751e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c22c3e-3dde-4fd8-b6c4-ce85c7060b7b}" ma:internalName="TaxCatchAll" ma:showField="CatchAllData" ma:web="024bff2c-491b-41b9-b588-28f7285751e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59ACF4-9887-4F03-A202-0DC946CA6A9D}">
  <ds:schemaRefs>
    <ds:schemaRef ds:uri="http://schemas.microsoft.com/sharepoint/v3/contenttype/forms"/>
  </ds:schemaRefs>
</ds:datastoreItem>
</file>

<file path=customXml/itemProps2.xml><?xml version="1.0" encoding="utf-8"?>
<ds:datastoreItem xmlns:ds="http://schemas.openxmlformats.org/officeDocument/2006/customXml" ds:itemID="{CAAFBD44-45E4-4289-8552-392D6498AFA9}">
  <ds:schemaRefs>
    <ds:schemaRef ds:uri="http://www.w3.org/XML/1998/namespace"/>
    <ds:schemaRef ds:uri="http://schemas.openxmlformats.org/package/2006/metadata/core-properties"/>
    <ds:schemaRef ds:uri="http://schemas.microsoft.com/office/2006/documentManagement/types"/>
    <ds:schemaRef ds:uri="024bff2c-491b-41b9-b588-28f7285751ef"/>
    <ds:schemaRef ds:uri="125ffc79-5abb-45fb-bbe3-803340e918e9"/>
    <ds:schemaRef ds:uri="http://purl.org/dc/elements/1.1/"/>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95B05B7-D437-4F3B-B3E2-FC0E1F720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ffc79-5abb-45fb-bbe3-803340e918e9"/>
    <ds:schemaRef ds:uri="024bff2c-491b-41b9-b588-28f728575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4074</TotalTime>
  <Words>1920</Words>
  <Application>Microsoft Macintosh PowerPoint</Application>
  <PresentationFormat>Custom</PresentationFormat>
  <Paragraphs>241</Paragraphs>
  <Slides>27</Slides>
  <Notes>8</Notes>
  <HiddenSlides>0</HiddenSlides>
  <MMClips>1</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Wisp</vt:lpstr>
      <vt:lpstr>Office Theme</vt:lpstr>
      <vt:lpstr>1_Office Theme</vt:lpstr>
      <vt:lpstr>Slice</vt:lpstr>
      <vt:lpstr>PowerPoint Presentation</vt:lpstr>
      <vt:lpstr>    What is Quality Care ?</vt:lpstr>
      <vt:lpstr>What is Quality Improvement ?</vt:lpstr>
      <vt:lpstr>PowerPoint Presentation</vt:lpstr>
      <vt:lpstr>PowerPoint Presentation</vt:lpstr>
      <vt:lpstr>PowerPoint Presentation</vt:lpstr>
      <vt:lpstr> How will you know the change has led to improvement- </vt:lpstr>
      <vt:lpstr>Measurement Plan</vt:lpstr>
      <vt:lpstr>PowerPoint Presentation</vt:lpstr>
      <vt:lpstr>Falls per month on 1 ward</vt:lpstr>
      <vt:lpstr>Causes of Falls on 1 ward in 2021</vt:lpstr>
      <vt:lpstr>PowerPoint Presentation</vt:lpstr>
      <vt:lpstr>Planning phase of a PDSA</vt:lpstr>
      <vt:lpstr>Do Phase of the PDSA cycle</vt:lpstr>
      <vt:lpstr>Study phase of the PDSA cycle</vt:lpstr>
      <vt:lpstr>Falls Safety Cross January 2022</vt:lpstr>
      <vt:lpstr>PowerPoint Presentation</vt:lpstr>
      <vt:lpstr>  Falls Assessment within 24 hours of admission.   </vt:lpstr>
      <vt:lpstr>PowerPoint Presentation</vt:lpstr>
      <vt:lpstr>Why use a Run Chart ? </vt:lpstr>
      <vt:lpstr>What is a Run ?</vt:lpstr>
      <vt:lpstr>PowerPoint Presentation</vt:lpstr>
      <vt:lpstr>PowerPoint Presentation</vt:lpstr>
      <vt:lpstr>Remember</vt:lpstr>
      <vt:lpstr>PowerPoint Presentation</vt:lpstr>
      <vt:lpstr>Why Measure for Improvement? </vt:lpstr>
      <vt:lpstr>PowerPoint Presentation</vt:lpstr>
    </vt:vector>
  </TitlesOfParts>
  <Company>RCSI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Measure for Improvement</dc:title>
  <dc:creator>Suzanne Daly</dc:creator>
  <cp:lastModifiedBy>Ruth Kelleher</cp:lastModifiedBy>
  <cp:revision>159</cp:revision>
  <cp:lastPrinted>2021-09-10T12:18:51Z</cp:lastPrinted>
  <dcterms:created xsi:type="dcterms:W3CDTF">2021-08-17T09:16:34Z</dcterms:created>
  <dcterms:modified xsi:type="dcterms:W3CDTF">2024-02-09T11:01:50Z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0x0101003C6CEC2878631045965EDB1AB72141E7</vt:lpwstr>
  </property>
  <property fmtid="{D5CDD505-2E9C-101B-9397-08002B2CF9AE}" pid="3" name="Order">
    <vt:r8>100</vt:r8>
  </property>
  <property fmtid="{D5CDD505-2E9C-101B-9397-08002B2CF9AE}" pid="4" name="_ExtendedDescription">
    <vt:lpwstr/>
  </property>
  <property fmtid="{D5CDD505-2E9C-101B-9397-08002B2CF9AE}" pid="5" name="MediaServiceImageTags">
    <vt:lpwstr/>
  </property>
</Properties>
</file>