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2"/>
  </p:handoutMasterIdLst>
  <p:sldIdLst>
    <p:sldId id="282" r:id="rId5"/>
    <p:sldId id="257" r:id="rId6"/>
    <p:sldId id="258" r:id="rId7"/>
    <p:sldId id="259" r:id="rId8"/>
    <p:sldId id="260" r:id="rId9"/>
    <p:sldId id="261" r:id="rId10"/>
    <p:sldId id="262" r:id="rId11"/>
    <p:sldId id="276" r:id="rId12"/>
    <p:sldId id="264" r:id="rId13"/>
    <p:sldId id="278" r:id="rId14"/>
    <p:sldId id="279" r:id="rId15"/>
    <p:sldId id="268" r:id="rId16"/>
    <p:sldId id="269" r:id="rId17"/>
    <p:sldId id="271" r:id="rId18"/>
    <p:sldId id="280" r:id="rId19"/>
    <p:sldId id="283" r:id="rId20"/>
    <p:sldId id="273" r:id="rId21"/>
  </p:sldIdLst>
  <p:sldSz cx="10688638" cy="7562850"/>
  <p:notesSz cx="6783388" cy="9926638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9498F-FD9A-4275-8A77-8824E378B010}" v="6" dt="2024-01-04T11:52:54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337" autoAdjust="0"/>
  </p:normalViewPr>
  <p:slideViewPr>
    <p:cSldViewPr snapToGrid="0" snapToObjects="1">
      <p:cViewPr varScale="1">
        <p:scale>
          <a:sx n="89" d="100"/>
          <a:sy n="89" d="100"/>
        </p:scale>
        <p:origin x="-528" y="-112"/>
      </p:cViewPr>
      <p:guideLst>
        <p:guide orient="horz" pos="2382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D89F-C29F-47B4-8EF3-7A84CFD5F5A0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975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819D-3237-45C6-BE71-A1EBDC18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2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6D76-05EA-5C44-B6C2-5AE6B4762A4A}" type="datetimeFigureOut">
              <a:rPr lang="en-US" smtClean="0"/>
              <a:t>06/03/24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AE4B-7804-A84F-8681-C57FD8BEA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4EF424-E2F1-3652-E209-6792B57929C4}"/>
              </a:ext>
            </a:extLst>
          </p:cNvPr>
          <p:cNvSpPr txBox="1"/>
          <p:nvPr/>
        </p:nvSpPr>
        <p:spPr>
          <a:xfrm>
            <a:off x="8905875" y="7134225"/>
            <a:ext cx="1733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A9D3EB-B2DB-BC0B-FB17-91A6F97BE5E9}"/>
              </a:ext>
            </a:extLst>
          </p:cNvPr>
          <p:cNvSpPr txBox="1"/>
          <p:nvPr/>
        </p:nvSpPr>
        <p:spPr>
          <a:xfrm>
            <a:off x="3371850" y="1847850"/>
            <a:ext cx="4391025" cy="109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770E26-D5F5-4293-8DA4-6D652BAFA32F}"/>
              </a:ext>
            </a:extLst>
          </p:cNvPr>
          <p:cNvSpPr txBox="1"/>
          <p:nvPr/>
        </p:nvSpPr>
        <p:spPr>
          <a:xfrm>
            <a:off x="3371850" y="1964724"/>
            <a:ext cx="4391025" cy="109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4" name="Picture 3" descr="RCSI HG Risk report 27.02.2024 V2_Page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0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CSI HG Risk report 27.02.2024 V2_Page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SI HG Risk report 27.02.2024 V2_Page_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ffc79-5abb-45fb-bbe3-803340e918e9">
      <Terms xmlns="http://schemas.microsoft.com/office/infopath/2007/PartnerControls"/>
    </lcf76f155ced4ddcb4097134ff3c332f>
    <TaxCatchAll xmlns="024bff2c-491b-41b9-b588-28f7285751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CEC2878631045965EDB1AB72141E7" ma:contentTypeVersion="14" ma:contentTypeDescription="Create a new document." ma:contentTypeScope="" ma:versionID="446dcad20b882d0f9738457f9065ae7f">
  <xsd:schema xmlns:xsd="http://www.w3.org/2001/XMLSchema" xmlns:xs="http://www.w3.org/2001/XMLSchema" xmlns:p="http://schemas.microsoft.com/office/2006/metadata/properties" xmlns:ns2="125ffc79-5abb-45fb-bbe3-803340e918e9" xmlns:ns3="024bff2c-491b-41b9-b588-28f7285751ef" targetNamespace="http://schemas.microsoft.com/office/2006/metadata/properties" ma:root="true" ma:fieldsID="6ba4cb19140d7d95e8632d533cc21d4f" ns2:_="" ns3:_="">
    <xsd:import namespace="125ffc79-5abb-45fb-bbe3-803340e918e9"/>
    <xsd:import namespace="024bff2c-491b-41b9-b588-28f728575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fc79-5abb-45fb-bbe3-803340e91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18ae7c-5fc3-448c-af18-0d24f508c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bff2c-491b-41b9-b588-28f7285751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dc22c3e-3dde-4fd8-b6c4-ce85c7060b7b}" ma:internalName="TaxCatchAll" ma:showField="CatchAllData" ma:web="024bff2c-491b-41b9-b588-28f728575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25C66-AA6C-43A8-9FB4-53B0E7EA865F}">
  <ds:schemaRefs>
    <ds:schemaRef ds:uri="024bff2c-491b-41b9-b588-28f7285751ef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125ffc79-5abb-45fb-bbe3-803340e918e9"/>
  </ds:schemaRefs>
</ds:datastoreItem>
</file>

<file path=customXml/itemProps2.xml><?xml version="1.0" encoding="utf-8"?>
<ds:datastoreItem xmlns:ds="http://schemas.openxmlformats.org/officeDocument/2006/customXml" ds:itemID="{3AE1CAE8-16A1-4944-8198-ED65D8964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ffc79-5abb-45fb-bbe3-803340e918e9"/>
    <ds:schemaRef ds:uri="024bff2c-491b-41b9-b588-28f728575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91D0DC-1E72-4907-B068-621CAEF7D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0</Words>
  <Application>Microsoft Macintosh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57</cp:revision>
  <cp:lastPrinted>2024-03-06T13:05:22Z</cp:lastPrinted>
  <dcterms:created xsi:type="dcterms:W3CDTF">2023-01-16T13:47:37Z</dcterms:created>
  <dcterms:modified xsi:type="dcterms:W3CDTF">2024-03-06T13:10:29Z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0x0101003C6CEC2878631045965EDB1AB72141E7</vt:lpwstr>
  </property>
  <property fmtid="{D5CDD505-2E9C-101B-9397-08002B2CF9AE}" pid="3" name="MediaServiceImageTags">
    <vt:lpwstr/>
  </property>
</Properties>
</file>