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 Occupational Therapy led, NTPF funded, Hand and Wrist Elective and minor trauma service in the University Hospital Waterfo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2024-04-09T14:03:50Z</dcterms:created>
  <dcterms:modified xsi:type="dcterms:W3CDTF">2024-04-09T14:08:24Z</dcterms:modified>
</cp:coreProperties>
</file>