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88" y="-12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udit and quality improvement project of multidisciplinary team (MDT) attendance at tracheostomy ward round (TWR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2024-04-09T14:03:50Z</dcterms:created>
  <dcterms:modified xsi:type="dcterms:W3CDTF">2024-04-12T15:01:06Z</dcterms:modified>
</cp:coreProperties>
</file>