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</p:sldIdLst>
  <p:sldSz cx="7562850" cy="10688638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/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39" d="100"/>
          <a:sy n="39" d="100"/>
        </p:scale>
        <p:origin x="-1504" y="-120"/>
      </p:cViewPr>
      <p:guideLst>
        <p:guide orient="horz" pos="3367"/>
        <p:guide pos="2382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interSettings" Target="printerSettings/printerSettings1.bin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67214" y="3320407"/>
            <a:ext cx="6428423" cy="2291129"/>
          </a:xfrm>
        </p:spPr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4428" y="6056895"/>
            <a:ext cx="5293995" cy="2731541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63431C-053F-2D4B-BA80-F7BCE8ADCB38}" type="datetimeFigureOut">
              <a:rPr lang="en-US" smtClean="0"/>
              <a:t>09/04/24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F2D20E-4FF7-8648-9EC7-0D7ABB126B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77981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63431C-053F-2D4B-BA80-F7BCE8ADCB38}" type="datetimeFigureOut">
              <a:rPr lang="en-US" smtClean="0"/>
              <a:t>09/04/24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F2D20E-4FF7-8648-9EC7-0D7ABB126B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47675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535084" y="668040"/>
            <a:ext cx="1407530" cy="14214405"/>
          </a:xfrm>
        </p:spPr>
        <p:txBody>
          <a:bodyPr vert="eaVert"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12493" y="668040"/>
            <a:ext cx="4096544" cy="14214405"/>
          </a:xfrm>
        </p:spPr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63431C-053F-2D4B-BA80-F7BCE8ADCB38}" type="datetimeFigureOut">
              <a:rPr lang="en-US" smtClean="0"/>
              <a:t>09/04/24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F2D20E-4FF7-8648-9EC7-0D7ABB126B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14821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63431C-053F-2D4B-BA80-F7BCE8ADCB38}" type="datetimeFigureOut">
              <a:rPr lang="en-US" smtClean="0"/>
              <a:t>09/04/24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F2D20E-4FF7-8648-9EC7-0D7ABB126B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64715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7413" y="6868441"/>
            <a:ext cx="6428423" cy="2122882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97413" y="4530301"/>
            <a:ext cx="6428423" cy="233813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63431C-053F-2D4B-BA80-F7BCE8ADCB38}" type="datetimeFigureOut">
              <a:rPr lang="en-US" smtClean="0"/>
              <a:t>09/04/24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F2D20E-4FF7-8648-9EC7-0D7ABB126B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98962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12493" y="3887003"/>
            <a:ext cx="2752037" cy="1099544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190577" y="3887003"/>
            <a:ext cx="2752037" cy="1099544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63431C-053F-2D4B-BA80-F7BCE8ADCB38}" type="datetimeFigureOut">
              <a:rPr lang="en-US" smtClean="0"/>
              <a:t>09/04/24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F2D20E-4FF7-8648-9EC7-0D7ABB126B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98599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8143" y="428041"/>
            <a:ext cx="6806565" cy="1781440"/>
          </a:xfrm>
        </p:spPr>
        <p:txBody>
          <a:bodyPr/>
          <a:lstStyle>
            <a:lvl1pPr>
              <a:defRPr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78143" y="2392573"/>
            <a:ext cx="3341572" cy="997111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78143" y="3389684"/>
            <a:ext cx="3341572" cy="6158339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41823" y="2392573"/>
            <a:ext cx="3342885" cy="997111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41823" y="3389684"/>
            <a:ext cx="3342885" cy="6158339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63431C-053F-2D4B-BA80-F7BCE8ADCB38}" type="datetimeFigureOut">
              <a:rPr lang="en-US" smtClean="0"/>
              <a:t>09/04/24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F2D20E-4FF7-8648-9EC7-0D7ABB126B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28037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63431C-053F-2D4B-BA80-F7BCE8ADCB38}" type="datetimeFigureOut">
              <a:rPr lang="en-US" smtClean="0"/>
              <a:t>09/04/24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F2D20E-4FF7-8648-9EC7-0D7ABB126B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65160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63431C-053F-2D4B-BA80-F7BCE8ADCB38}" type="datetimeFigureOut">
              <a:rPr lang="en-US" smtClean="0"/>
              <a:t>09/04/24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F2D20E-4FF7-8648-9EC7-0D7ABB126B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99169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8143" y="425566"/>
            <a:ext cx="2488126" cy="181113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56864" y="425567"/>
            <a:ext cx="4227843" cy="9122456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78143" y="2236697"/>
            <a:ext cx="2488126" cy="731132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63431C-053F-2D4B-BA80-F7BCE8ADCB38}" type="datetimeFigureOut">
              <a:rPr lang="en-US" smtClean="0"/>
              <a:t>09/04/24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F2D20E-4FF7-8648-9EC7-0D7ABB126B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99968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2372" y="7482047"/>
            <a:ext cx="4537710" cy="88329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482372" y="955049"/>
            <a:ext cx="4537710" cy="6413183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2372" y="8365344"/>
            <a:ext cx="4537710" cy="125443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63431C-053F-2D4B-BA80-F7BCE8ADCB38}" type="datetimeFigureOut">
              <a:rPr lang="en-US" smtClean="0"/>
              <a:t>09/04/24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F2D20E-4FF7-8648-9EC7-0D7ABB126B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63155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78143" y="428041"/>
            <a:ext cx="6806565" cy="17814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78143" y="2494016"/>
            <a:ext cx="6806565" cy="70540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78143" y="9906785"/>
            <a:ext cx="1764665" cy="5690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63431C-053F-2D4B-BA80-F7BCE8ADCB38}" type="datetimeFigureOut">
              <a:rPr lang="en-US" smtClean="0"/>
              <a:t>09/04/24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3974" y="9906785"/>
            <a:ext cx="2394903" cy="5690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420043" y="9906785"/>
            <a:ext cx="1764665" cy="5690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F2D20E-4FF7-8648-9EC7-0D7ABB126B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50761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Birth Interventions and the Early Breastfeeding Experience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1" y="0"/>
            <a:ext cx="7559439" cy="106886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863829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</TotalTime>
  <Words>0</Words>
  <Application>Microsoft Macintosh PowerPoint</Application>
  <PresentationFormat>Custom</PresentationFormat>
  <Paragraphs>0</Paragraphs>
  <Slides>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Office Theme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Ruth Kelleher</dc:creator>
  <cp:lastModifiedBy>Ruth Kelleher</cp:lastModifiedBy>
  <cp:revision>7</cp:revision>
  <dcterms:created xsi:type="dcterms:W3CDTF">2024-04-09T14:03:50Z</dcterms:created>
  <dcterms:modified xsi:type="dcterms:W3CDTF">2024-04-09T15:15:05Z</dcterms:modified>
</cp:coreProperties>
</file>