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es Frailty Intervention Team input within the Emergency Department reduce length of stay for those aged 70 and over?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3</cp:revision>
  <dcterms:created xsi:type="dcterms:W3CDTF">2024-04-09T14:03:50Z</dcterms:created>
  <dcterms:modified xsi:type="dcterms:W3CDTF">2024-04-09T14:47:53Z</dcterms:modified>
</cp:coreProperties>
</file>