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184" y="28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ing access to heart failure diagnosis and treat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4</cp:revision>
  <dcterms:created xsi:type="dcterms:W3CDTF">2024-04-09T15:29:40Z</dcterms:created>
  <dcterms:modified xsi:type="dcterms:W3CDTF">2024-04-12T16:09:38Z</dcterms:modified>
</cp:coreProperties>
</file>