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lementation of Electronic Point of Entry Incident Reporting in Connolly Hospi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7</cp:revision>
  <dcterms:created xsi:type="dcterms:W3CDTF">2024-04-09T14:03:50Z</dcterms:created>
  <dcterms:modified xsi:type="dcterms:W3CDTF">2024-04-09T15:03:38Z</dcterms:modified>
</cp:coreProperties>
</file>