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1504" y="-12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6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8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7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16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3431C-053F-2D4B-BA80-F7BCE8ADCB38}" type="datetimeFigureOut">
              <a:rPr lang="en-US" smtClean="0"/>
              <a:t>09/04/24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2D20E-4FF7-8648-9EC7-0D7ABB126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7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roducing a 'pop up' physiotherapy clinic for women from International Protection Accommodation Services (IPAS) in Balsesk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4</cp:revision>
  <dcterms:created xsi:type="dcterms:W3CDTF">2024-04-09T14:03:50Z</dcterms:created>
  <dcterms:modified xsi:type="dcterms:W3CDTF">2024-04-09T15:19:14Z</dcterms:modified>
</cp:coreProperties>
</file>