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B853-9EC3-4048-9F30-3037964CC940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oducing a surveillance:watcher safety huddle to enhance the prompt identification of deterioration in adult pati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</cp:revision>
  <dcterms:created xsi:type="dcterms:W3CDTF">2024-04-09T15:29:40Z</dcterms:created>
  <dcterms:modified xsi:type="dcterms:W3CDTF">2024-04-09T15:30:22Z</dcterms:modified>
</cp:coreProperties>
</file>