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7562850" cy="10688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9" d="100"/>
          <a:sy n="39" d="100"/>
        </p:scale>
        <p:origin x="-1504" y="-120"/>
      </p:cViewPr>
      <p:guideLst>
        <p:guide orient="horz" pos="3367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98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67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35084" y="668040"/>
            <a:ext cx="1407530" cy="1421440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2493" y="668040"/>
            <a:ext cx="4096544" cy="1421440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82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71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96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2493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0577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5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0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16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16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96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1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7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tterkenny University Hospital- Implementing John's Campaign for a better Patient and Family Experien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" y="0"/>
            <a:ext cx="7559439" cy="1068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38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Kelleher</dc:creator>
  <cp:lastModifiedBy>Ruth Kelleher</cp:lastModifiedBy>
  <cp:revision>9</cp:revision>
  <dcterms:created xsi:type="dcterms:W3CDTF">2024-04-09T14:03:50Z</dcterms:created>
  <dcterms:modified xsi:type="dcterms:W3CDTF">2024-04-09T15:09:14Z</dcterms:modified>
</cp:coreProperties>
</file>